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1164CE6F-8735-4EAF-A676-E66307EC1969}"/>
              </a:ext>
            </a:extLst>
          </p:cNvPr>
          <p:cNvCxnSpPr/>
          <p:nvPr/>
        </p:nvCxnSpPr>
        <p:spPr>
          <a:xfrm>
            <a:off x="379562" y="2037969"/>
            <a:ext cx="93165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091DA4E3-6A9E-4796-BB1F-DBBD44E42029}"/>
              </a:ext>
            </a:extLst>
          </p:cNvPr>
          <p:cNvCxnSpPr/>
          <p:nvPr/>
        </p:nvCxnSpPr>
        <p:spPr>
          <a:xfrm>
            <a:off x="379562" y="3173206"/>
            <a:ext cx="93165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470D2C29-036D-4952-AC5B-FDE0A2FC76EA}"/>
              </a:ext>
            </a:extLst>
          </p:cNvPr>
          <p:cNvCxnSpPr/>
          <p:nvPr/>
        </p:nvCxnSpPr>
        <p:spPr>
          <a:xfrm>
            <a:off x="379562" y="4308443"/>
            <a:ext cx="93165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6C53152C-83A3-49AB-888B-65BB89DF0A1B}"/>
              </a:ext>
            </a:extLst>
          </p:cNvPr>
          <p:cNvCxnSpPr/>
          <p:nvPr/>
        </p:nvCxnSpPr>
        <p:spPr>
          <a:xfrm>
            <a:off x="379562" y="5443680"/>
            <a:ext cx="93165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B952746-8AA0-4E77-9F12-68572AF65C8F}"/>
              </a:ext>
            </a:extLst>
          </p:cNvPr>
          <p:cNvSpPr/>
          <p:nvPr/>
        </p:nvSpPr>
        <p:spPr>
          <a:xfrm>
            <a:off x="3459194" y="303613"/>
            <a:ext cx="3157266" cy="448568"/>
          </a:xfrm>
          <a:prstGeom prst="rect">
            <a:avLst/>
          </a:prstGeom>
          <a:pattFill prst="shingle">
            <a:fgClr>
              <a:srgbClr val="FFC000"/>
            </a:fgClr>
            <a:bgClr>
              <a:schemeClr val="accent4">
                <a:lumMod val="40000"/>
                <a:lumOff val="60000"/>
              </a:schemeClr>
            </a:bgClr>
          </a:pattFill>
          <a:ln w="63500" cmpd="thickThin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田中家 家系図</a:t>
            </a: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62E60FD3-6418-45E5-ACA9-8EBB41502C89}"/>
              </a:ext>
            </a:extLst>
          </p:cNvPr>
          <p:cNvGrpSpPr/>
          <p:nvPr/>
        </p:nvGrpSpPr>
        <p:grpSpPr>
          <a:xfrm>
            <a:off x="4594793" y="1089386"/>
            <a:ext cx="886069" cy="761928"/>
            <a:chOff x="4898442" y="1089386"/>
            <a:chExt cx="886069" cy="761928"/>
          </a:xfrm>
        </p:grpSpPr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439DA7D7-00EB-4EBE-897F-6067E9F86E07}"/>
                </a:ext>
              </a:extLst>
            </p:cNvPr>
            <p:cNvSpPr/>
            <p:nvPr/>
          </p:nvSpPr>
          <p:spPr>
            <a:xfrm>
              <a:off x="4898442" y="1089387"/>
              <a:ext cx="277726" cy="7619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和夫</a:t>
              </a: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31A836EF-C27A-4845-A6A3-2C0BB0C0FDB4}"/>
                </a:ext>
              </a:extLst>
            </p:cNvPr>
            <p:cNvSpPr/>
            <p:nvPr/>
          </p:nvSpPr>
          <p:spPr>
            <a:xfrm>
              <a:off x="5506785" y="1089386"/>
              <a:ext cx="277726" cy="761927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佐藤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花子</a:t>
              </a:r>
            </a:p>
          </p:txBody>
        </p:sp>
        <p:cxnSp>
          <p:nvCxnSpPr>
            <p:cNvPr id="56" name="直線コネクタ 55">
              <a:extLst>
                <a:ext uri="{FF2B5EF4-FFF2-40B4-BE49-F238E27FC236}">
                  <a16:creationId xmlns:a16="http://schemas.microsoft.com/office/drawing/2014/main" id="{0180A005-434E-4499-86B0-7042A51A0529}"/>
                </a:ext>
              </a:extLst>
            </p:cNvPr>
            <p:cNvCxnSpPr>
              <a:stCxn id="3" idx="3"/>
              <a:endCxn id="4" idx="1"/>
            </p:cNvCxnSpPr>
            <p:nvPr/>
          </p:nvCxnSpPr>
          <p:spPr>
            <a:xfrm flipV="1">
              <a:off x="5176168" y="1470350"/>
              <a:ext cx="330617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正方形/長方形 90">
            <a:extLst>
              <a:ext uri="{FF2B5EF4-FFF2-40B4-BE49-F238E27FC236}">
                <a16:creationId xmlns:a16="http://schemas.microsoft.com/office/drawing/2014/main" id="{5CEE84F8-BBFE-4DB7-AD00-2C7590955A83}"/>
              </a:ext>
            </a:extLst>
          </p:cNvPr>
          <p:cNvSpPr/>
          <p:nvPr/>
        </p:nvSpPr>
        <p:spPr>
          <a:xfrm>
            <a:off x="3702735" y="4495098"/>
            <a:ext cx="277726" cy="7619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 和哲</a:t>
            </a:r>
          </a:p>
        </p:txBody>
      </p:sp>
      <p:sp>
        <p:nvSpPr>
          <p:cNvPr id="92" name="正方形/長方形 91">
            <a:extLst>
              <a:ext uri="{FF2B5EF4-FFF2-40B4-BE49-F238E27FC236}">
                <a16:creationId xmlns:a16="http://schemas.microsoft.com/office/drawing/2014/main" id="{FCCEFA41-979D-47F5-9FB2-00BCEABBB173}"/>
              </a:ext>
            </a:extLst>
          </p:cNvPr>
          <p:cNvSpPr/>
          <p:nvPr/>
        </p:nvSpPr>
        <p:spPr>
          <a:xfrm>
            <a:off x="4758560" y="5630335"/>
            <a:ext cx="277726" cy="7619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佐藤 太郎</a:t>
            </a:r>
          </a:p>
        </p:txBody>
      </p:sp>
      <p:grpSp>
        <p:nvGrpSpPr>
          <p:cNvPr id="103" name="グループ化 102">
            <a:extLst>
              <a:ext uri="{FF2B5EF4-FFF2-40B4-BE49-F238E27FC236}">
                <a16:creationId xmlns:a16="http://schemas.microsoft.com/office/drawing/2014/main" id="{0C68D236-84AE-49C6-B10B-4F318AF1C96D}"/>
              </a:ext>
            </a:extLst>
          </p:cNvPr>
          <p:cNvGrpSpPr/>
          <p:nvPr/>
        </p:nvGrpSpPr>
        <p:grpSpPr>
          <a:xfrm>
            <a:off x="1699391" y="2600446"/>
            <a:ext cx="1836290" cy="754274"/>
            <a:chOff x="1895551" y="936637"/>
            <a:chExt cx="1049170" cy="754274"/>
          </a:xfrm>
        </p:grpSpPr>
        <p:sp>
          <p:nvSpPr>
            <p:cNvPr id="100" name="正方形/長方形 93">
              <a:extLst>
                <a:ext uri="{FF2B5EF4-FFF2-40B4-BE49-F238E27FC236}">
                  <a16:creationId xmlns:a16="http://schemas.microsoft.com/office/drawing/2014/main" id="{95E0139B-77B1-4790-893F-57C0B0DB8D33}"/>
                </a:ext>
              </a:extLst>
            </p:cNvPr>
            <p:cNvSpPr/>
            <p:nvPr/>
          </p:nvSpPr>
          <p:spPr>
            <a:xfrm>
              <a:off x="1895551" y="1504251"/>
              <a:ext cx="1049170" cy="186660"/>
            </a:xfrm>
            <a:custGeom>
              <a:avLst/>
              <a:gdLst>
                <a:gd name="connsiteX0" fmla="*/ 0 w 1406106"/>
                <a:gd name="connsiteY0" fmla="*/ 0 h 370928"/>
                <a:gd name="connsiteX1" fmla="*/ 1406106 w 1406106"/>
                <a:gd name="connsiteY1" fmla="*/ 0 h 370928"/>
                <a:gd name="connsiteX2" fmla="*/ 1406106 w 1406106"/>
                <a:gd name="connsiteY2" fmla="*/ 370928 h 370928"/>
                <a:gd name="connsiteX3" fmla="*/ 0 w 1406106"/>
                <a:gd name="connsiteY3" fmla="*/ 370928 h 370928"/>
                <a:gd name="connsiteX4" fmla="*/ 0 w 1406106"/>
                <a:gd name="connsiteY4" fmla="*/ 0 h 370928"/>
                <a:gd name="connsiteX0" fmla="*/ 0 w 1406106"/>
                <a:gd name="connsiteY0" fmla="*/ 0 h 379562"/>
                <a:gd name="connsiteX1" fmla="*/ 1406106 w 1406106"/>
                <a:gd name="connsiteY1" fmla="*/ 0 h 379562"/>
                <a:gd name="connsiteX2" fmla="*/ 1406106 w 1406106"/>
                <a:gd name="connsiteY2" fmla="*/ 370928 h 379562"/>
                <a:gd name="connsiteX3" fmla="*/ 733246 w 1406106"/>
                <a:gd name="connsiteY3" fmla="*/ 379562 h 379562"/>
                <a:gd name="connsiteX4" fmla="*/ 0 w 1406106"/>
                <a:gd name="connsiteY4" fmla="*/ 370928 h 379562"/>
                <a:gd name="connsiteX5" fmla="*/ 0 w 1406106"/>
                <a:gd name="connsiteY5" fmla="*/ 0 h 379562"/>
                <a:gd name="connsiteX0" fmla="*/ 733246 w 1406106"/>
                <a:gd name="connsiteY0" fmla="*/ 379562 h 471002"/>
                <a:gd name="connsiteX1" fmla="*/ 0 w 1406106"/>
                <a:gd name="connsiteY1" fmla="*/ 370928 h 471002"/>
                <a:gd name="connsiteX2" fmla="*/ 0 w 1406106"/>
                <a:gd name="connsiteY2" fmla="*/ 0 h 471002"/>
                <a:gd name="connsiteX3" fmla="*/ 1406106 w 1406106"/>
                <a:gd name="connsiteY3" fmla="*/ 0 h 471002"/>
                <a:gd name="connsiteX4" fmla="*/ 1406106 w 1406106"/>
                <a:gd name="connsiteY4" fmla="*/ 370928 h 471002"/>
                <a:gd name="connsiteX5" fmla="*/ 824686 w 1406106"/>
                <a:gd name="connsiteY5" fmla="*/ 471002 h 471002"/>
                <a:gd name="connsiteX0" fmla="*/ 733246 w 1406106"/>
                <a:gd name="connsiteY0" fmla="*/ 379562 h 379562"/>
                <a:gd name="connsiteX1" fmla="*/ 0 w 1406106"/>
                <a:gd name="connsiteY1" fmla="*/ 370928 h 379562"/>
                <a:gd name="connsiteX2" fmla="*/ 0 w 1406106"/>
                <a:gd name="connsiteY2" fmla="*/ 0 h 379562"/>
                <a:gd name="connsiteX3" fmla="*/ 1406106 w 1406106"/>
                <a:gd name="connsiteY3" fmla="*/ 0 h 379562"/>
                <a:gd name="connsiteX4" fmla="*/ 1406106 w 1406106"/>
                <a:gd name="connsiteY4" fmla="*/ 370928 h 379562"/>
                <a:gd name="connsiteX0" fmla="*/ 0 w 1406106"/>
                <a:gd name="connsiteY0" fmla="*/ 370928 h 370928"/>
                <a:gd name="connsiteX1" fmla="*/ 0 w 1406106"/>
                <a:gd name="connsiteY1" fmla="*/ 0 h 370928"/>
                <a:gd name="connsiteX2" fmla="*/ 1406106 w 1406106"/>
                <a:gd name="connsiteY2" fmla="*/ 0 h 370928"/>
                <a:gd name="connsiteX3" fmla="*/ 1406106 w 1406106"/>
                <a:gd name="connsiteY3" fmla="*/ 370928 h 37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6106" h="370928">
                  <a:moveTo>
                    <a:pt x="0" y="370928"/>
                  </a:moveTo>
                  <a:lnTo>
                    <a:pt x="0" y="0"/>
                  </a:lnTo>
                  <a:lnTo>
                    <a:pt x="1406106" y="0"/>
                  </a:lnTo>
                  <a:lnTo>
                    <a:pt x="1406106" y="370928"/>
                  </a:ln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01" name="直線コネクタ 100">
              <a:extLst>
                <a:ext uri="{FF2B5EF4-FFF2-40B4-BE49-F238E27FC236}">
                  <a16:creationId xmlns:a16="http://schemas.microsoft.com/office/drawing/2014/main" id="{E069B6C0-58F1-4882-8CE0-A5883B219778}"/>
                </a:ext>
              </a:extLst>
            </p:cNvPr>
            <p:cNvCxnSpPr>
              <a:cxnSpLocks/>
            </p:cNvCxnSpPr>
            <p:nvPr/>
          </p:nvCxnSpPr>
          <p:spPr>
            <a:xfrm>
              <a:off x="2419259" y="936637"/>
              <a:ext cx="0" cy="56761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98A53B85-D7C7-4B90-93EF-734BA4156996}"/>
              </a:ext>
            </a:extLst>
          </p:cNvPr>
          <p:cNvGrpSpPr/>
          <p:nvPr/>
        </p:nvGrpSpPr>
        <p:grpSpPr>
          <a:xfrm>
            <a:off x="2308011" y="1470037"/>
            <a:ext cx="5464390" cy="754274"/>
            <a:chOff x="546811" y="936637"/>
            <a:chExt cx="1049170" cy="754274"/>
          </a:xfrm>
        </p:grpSpPr>
        <p:sp>
          <p:nvSpPr>
            <p:cNvPr id="114" name="正方形/長方形 93">
              <a:extLst>
                <a:ext uri="{FF2B5EF4-FFF2-40B4-BE49-F238E27FC236}">
                  <a16:creationId xmlns:a16="http://schemas.microsoft.com/office/drawing/2014/main" id="{A4B1CCDE-693B-45E8-AACF-E6CE63C6F845}"/>
                </a:ext>
              </a:extLst>
            </p:cNvPr>
            <p:cNvSpPr/>
            <p:nvPr/>
          </p:nvSpPr>
          <p:spPr>
            <a:xfrm>
              <a:off x="546811" y="1504251"/>
              <a:ext cx="1049170" cy="186660"/>
            </a:xfrm>
            <a:custGeom>
              <a:avLst/>
              <a:gdLst>
                <a:gd name="connsiteX0" fmla="*/ 0 w 1406106"/>
                <a:gd name="connsiteY0" fmla="*/ 0 h 370928"/>
                <a:gd name="connsiteX1" fmla="*/ 1406106 w 1406106"/>
                <a:gd name="connsiteY1" fmla="*/ 0 h 370928"/>
                <a:gd name="connsiteX2" fmla="*/ 1406106 w 1406106"/>
                <a:gd name="connsiteY2" fmla="*/ 370928 h 370928"/>
                <a:gd name="connsiteX3" fmla="*/ 0 w 1406106"/>
                <a:gd name="connsiteY3" fmla="*/ 370928 h 370928"/>
                <a:gd name="connsiteX4" fmla="*/ 0 w 1406106"/>
                <a:gd name="connsiteY4" fmla="*/ 0 h 370928"/>
                <a:gd name="connsiteX0" fmla="*/ 0 w 1406106"/>
                <a:gd name="connsiteY0" fmla="*/ 0 h 379562"/>
                <a:gd name="connsiteX1" fmla="*/ 1406106 w 1406106"/>
                <a:gd name="connsiteY1" fmla="*/ 0 h 379562"/>
                <a:gd name="connsiteX2" fmla="*/ 1406106 w 1406106"/>
                <a:gd name="connsiteY2" fmla="*/ 370928 h 379562"/>
                <a:gd name="connsiteX3" fmla="*/ 733246 w 1406106"/>
                <a:gd name="connsiteY3" fmla="*/ 379562 h 379562"/>
                <a:gd name="connsiteX4" fmla="*/ 0 w 1406106"/>
                <a:gd name="connsiteY4" fmla="*/ 370928 h 379562"/>
                <a:gd name="connsiteX5" fmla="*/ 0 w 1406106"/>
                <a:gd name="connsiteY5" fmla="*/ 0 h 379562"/>
                <a:gd name="connsiteX0" fmla="*/ 733246 w 1406106"/>
                <a:gd name="connsiteY0" fmla="*/ 379562 h 471002"/>
                <a:gd name="connsiteX1" fmla="*/ 0 w 1406106"/>
                <a:gd name="connsiteY1" fmla="*/ 370928 h 471002"/>
                <a:gd name="connsiteX2" fmla="*/ 0 w 1406106"/>
                <a:gd name="connsiteY2" fmla="*/ 0 h 471002"/>
                <a:gd name="connsiteX3" fmla="*/ 1406106 w 1406106"/>
                <a:gd name="connsiteY3" fmla="*/ 0 h 471002"/>
                <a:gd name="connsiteX4" fmla="*/ 1406106 w 1406106"/>
                <a:gd name="connsiteY4" fmla="*/ 370928 h 471002"/>
                <a:gd name="connsiteX5" fmla="*/ 824686 w 1406106"/>
                <a:gd name="connsiteY5" fmla="*/ 471002 h 471002"/>
                <a:gd name="connsiteX0" fmla="*/ 733246 w 1406106"/>
                <a:gd name="connsiteY0" fmla="*/ 379562 h 379562"/>
                <a:gd name="connsiteX1" fmla="*/ 0 w 1406106"/>
                <a:gd name="connsiteY1" fmla="*/ 370928 h 379562"/>
                <a:gd name="connsiteX2" fmla="*/ 0 w 1406106"/>
                <a:gd name="connsiteY2" fmla="*/ 0 h 379562"/>
                <a:gd name="connsiteX3" fmla="*/ 1406106 w 1406106"/>
                <a:gd name="connsiteY3" fmla="*/ 0 h 379562"/>
                <a:gd name="connsiteX4" fmla="*/ 1406106 w 1406106"/>
                <a:gd name="connsiteY4" fmla="*/ 370928 h 379562"/>
                <a:gd name="connsiteX0" fmla="*/ 0 w 1406106"/>
                <a:gd name="connsiteY0" fmla="*/ 370928 h 370928"/>
                <a:gd name="connsiteX1" fmla="*/ 0 w 1406106"/>
                <a:gd name="connsiteY1" fmla="*/ 0 h 370928"/>
                <a:gd name="connsiteX2" fmla="*/ 1406106 w 1406106"/>
                <a:gd name="connsiteY2" fmla="*/ 0 h 370928"/>
                <a:gd name="connsiteX3" fmla="*/ 1406106 w 1406106"/>
                <a:gd name="connsiteY3" fmla="*/ 370928 h 37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6106" h="370928">
                  <a:moveTo>
                    <a:pt x="0" y="370928"/>
                  </a:moveTo>
                  <a:lnTo>
                    <a:pt x="0" y="0"/>
                  </a:lnTo>
                  <a:lnTo>
                    <a:pt x="1406106" y="0"/>
                  </a:lnTo>
                  <a:lnTo>
                    <a:pt x="1406106" y="370928"/>
                  </a:ln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520341E9-1DDF-4E7D-BE19-A79ACD10EE40}"/>
                </a:ext>
              </a:extLst>
            </p:cNvPr>
            <p:cNvCxnSpPr>
              <a:cxnSpLocks/>
            </p:cNvCxnSpPr>
            <p:nvPr/>
          </p:nvCxnSpPr>
          <p:spPr>
            <a:xfrm>
              <a:off x="1070519" y="936637"/>
              <a:ext cx="1755" cy="75427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3CF9BF0D-9E6E-48DA-BA6B-901CFFDFFBB6}"/>
              </a:ext>
            </a:extLst>
          </p:cNvPr>
          <p:cNvGrpSpPr/>
          <p:nvPr/>
        </p:nvGrpSpPr>
        <p:grpSpPr>
          <a:xfrm>
            <a:off x="2169148" y="2224311"/>
            <a:ext cx="886069" cy="761928"/>
            <a:chOff x="4898442" y="1089386"/>
            <a:chExt cx="886069" cy="761928"/>
          </a:xfrm>
        </p:grpSpPr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FA967AA0-FC55-4E98-9215-988977F7C026}"/>
                </a:ext>
              </a:extLst>
            </p:cNvPr>
            <p:cNvSpPr/>
            <p:nvPr/>
          </p:nvSpPr>
          <p:spPr>
            <a:xfrm>
              <a:off x="4898442" y="1089387"/>
              <a:ext cx="277726" cy="7619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和也</a:t>
              </a:r>
            </a:p>
          </p:txBody>
        </p:sp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1C8AD1F8-BC7E-4A6D-9B10-31AFCA8A69FD}"/>
                </a:ext>
              </a:extLst>
            </p:cNvPr>
            <p:cNvSpPr/>
            <p:nvPr/>
          </p:nvSpPr>
          <p:spPr>
            <a:xfrm>
              <a:off x="5506785" y="1089386"/>
              <a:ext cx="277726" cy="761927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中田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恵子</a:t>
              </a:r>
            </a:p>
          </p:txBody>
        </p:sp>
        <p:cxnSp>
          <p:nvCxnSpPr>
            <p:cNvPr id="126" name="直線コネクタ 125">
              <a:extLst>
                <a:ext uri="{FF2B5EF4-FFF2-40B4-BE49-F238E27FC236}">
                  <a16:creationId xmlns:a16="http://schemas.microsoft.com/office/drawing/2014/main" id="{A97DA77F-4B1C-4360-98EF-44E1D008ED1D}"/>
                </a:ext>
              </a:extLst>
            </p:cNvPr>
            <p:cNvCxnSpPr>
              <a:stCxn id="124" idx="3"/>
              <a:endCxn id="125" idx="1"/>
            </p:cNvCxnSpPr>
            <p:nvPr/>
          </p:nvCxnSpPr>
          <p:spPr>
            <a:xfrm flipV="1">
              <a:off x="5176168" y="1470350"/>
              <a:ext cx="330617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3B157A0E-47E3-4174-BA6A-D4A49452715A}"/>
              </a:ext>
            </a:extLst>
          </p:cNvPr>
          <p:cNvGrpSpPr/>
          <p:nvPr/>
        </p:nvGrpSpPr>
        <p:grpSpPr>
          <a:xfrm>
            <a:off x="7640308" y="2224311"/>
            <a:ext cx="886069" cy="761928"/>
            <a:chOff x="4898442" y="1089386"/>
            <a:chExt cx="886069" cy="761928"/>
          </a:xfrm>
        </p:grpSpPr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8AB517AB-C1B9-4C69-AF6F-F36167D675C2}"/>
                </a:ext>
              </a:extLst>
            </p:cNvPr>
            <p:cNvSpPr/>
            <p:nvPr/>
          </p:nvSpPr>
          <p:spPr>
            <a:xfrm>
              <a:off x="4898442" y="1089387"/>
              <a:ext cx="277726" cy="7619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和彦</a:t>
              </a:r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CA760328-5CF6-4B27-8A63-B401476A9812}"/>
                </a:ext>
              </a:extLst>
            </p:cNvPr>
            <p:cNvSpPr/>
            <p:nvPr/>
          </p:nvSpPr>
          <p:spPr>
            <a:xfrm>
              <a:off x="5506785" y="1089386"/>
              <a:ext cx="277726" cy="761927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斎藤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良子</a:t>
              </a:r>
            </a:p>
          </p:txBody>
        </p: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5DE0839B-B2BA-43A9-A24C-A2C14EE47642}"/>
                </a:ext>
              </a:extLst>
            </p:cNvPr>
            <p:cNvCxnSpPr>
              <a:stCxn id="128" idx="3"/>
              <a:endCxn id="129" idx="1"/>
            </p:cNvCxnSpPr>
            <p:nvPr/>
          </p:nvCxnSpPr>
          <p:spPr>
            <a:xfrm flipV="1">
              <a:off x="5176168" y="1470350"/>
              <a:ext cx="330617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8D9920D6-EBD8-4F20-931E-C30517BB3E5F}"/>
              </a:ext>
            </a:extLst>
          </p:cNvPr>
          <p:cNvGrpSpPr/>
          <p:nvPr/>
        </p:nvGrpSpPr>
        <p:grpSpPr>
          <a:xfrm>
            <a:off x="6827944" y="2609414"/>
            <a:ext cx="2506556" cy="754274"/>
            <a:chOff x="546811" y="936637"/>
            <a:chExt cx="1049170" cy="754274"/>
          </a:xfrm>
        </p:grpSpPr>
        <p:sp>
          <p:nvSpPr>
            <p:cNvPr id="135" name="正方形/長方形 93">
              <a:extLst>
                <a:ext uri="{FF2B5EF4-FFF2-40B4-BE49-F238E27FC236}">
                  <a16:creationId xmlns:a16="http://schemas.microsoft.com/office/drawing/2014/main" id="{8A1990E9-4417-49B1-8800-72D56650F9B3}"/>
                </a:ext>
              </a:extLst>
            </p:cNvPr>
            <p:cNvSpPr/>
            <p:nvPr/>
          </p:nvSpPr>
          <p:spPr>
            <a:xfrm>
              <a:off x="546811" y="1504251"/>
              <a:ext cx="1049170" cy="186660"/>
            </a:xfrm>
            <a:custGeom>
              <a:avLst/>
              <a:gdLst>
                <a:gd name="connsiteX0" fmla="*/ 0 w 1406106"/>
                <a:gd name="connsiteY0" fmla="*/ 0 h 370928"/>
                <a:gd name="connsiteX1" fmla="*/ 1406106 w 1406106"/>
                <a:gd name="connsiteY1" fmla="*/ 0 h 370928"/>
                <a:gd name="connsiteX2" fmla="*/ 1406106 w 1406106"/>
                <a:gd name="connsiteY2" fmla="*/ 370928 h 370928"/>
                <a:gd name="connsiteX3" fmla="*/ 0 w 1406106"/>
                <a:gd name="connsiteY3" fmla="*/ 370928 h 370928"/>
                <a:gd name="connsiteX4" fmla="*/ 0 w 1406106"/>
                <a:gd name="connsiteY4" fmla="*/ 0 h 370928"/>
                <a:gd name="connsiteX0" fmla="*/ 0 w 1406106"/>
                <a:gd name="connsiteY0" fmla="*/ 0 h 379562"/>
                <a:gd name="connsiteX1" fmla="*/ 1406106 w 1406106"/>
                <a:gd name="connsiteY1" fmla="*/ 0 h 379562"/>
                <a:gd name="connsiteX2" fmla="*/ 1406106 w 1406106"/>
                <a:gd name="connsiteY2" fmla="*/ 370928 h 379562"/>
                <a:gd name="connsiteX3" fmla="*/ 733246 w 1406106"/>
                <a:gd name="connsiteY3" fmla="*/ 379562 h 379562"/>
                <a:gd name="connsiteX4" fmla="*/ 0 w 1406106"/>
                <a:gd name="connsiteY4" fmla="*/ 370928 h 379562"/>
                <a:gd name="connsiteX5" fmla="*/ 0 w 1406106"/>
                <a:gd name="connsiteY5" fmla="*/ 0 h 379562"/>
                <a:gd name="connsiteX0" fmla="*/ 733246 w 1406106"/>
                <a:gd name="connsiteY0" fmla="*/ 379562 h 471002"/>
                <a:gd name="connsiteX1" fmla="*/ 0 w 1406106"/>
                <a:gd name="connsiteY1" fmla="*/ 370928 h 471002"/>
                <a:gd name="connsiteX2" fmla="*/ 0 w 1406106"/>
                <a:gd name="connsiteY2" fmla="*/ 0 h 471002"/>
                <a:gd name="connsiteX3" fmla="*/ 1406106 w 1406106"/>
                <a:gd name="connsiteY3" fmla="*/ 0 h 471002"/>
                <a:gd name="connsiteX4" fmla="*/ 1406106 w 1406106"/>
                <a:gd name="connsiteY4" fmla="*/ 370928 h 471002"/>
                <a:gd name="connsiteX5" fmla="*/ 824686 w 1406106"/>
                <a:gd name="connsiteY5" fmla="*/ 471002 h 471002"/>
                <a:gd name="connsiteX0" fmla="*/ 733246 w 1406106"/>
                <a:gd name="connsiteY0" fmla="*/ 379562 h 379562"/>
                <a:gd name="connsiteX1" fmla="*/ 0 w 1406106"/>
                <a:gd name="connsiteY1" fmla="*/ 370928 h 379562"/>
                <a:gd name="connsiteX2" fmla="*/ 0 w 1406106"/>
                <a:gd name="connsiteY2" fmla="*/ 0 h 379562"/>
                <a:gd name="connsiteX3" fmla="*/ 1406106 w 1406106"/>
                <a:gd name="connsiteY3" fmla="*/ 0 h 379562"/>
                <a:gd name="connsiteX4" fmla="*/ 1406106 w 1406106"/>
                <a:gd name="connsiteY4" fmla="*/ 370928 h 379562"/>
                <a:gd name="connsiteX0" fmla="*/ 0 w 1406106"/>
                <a:gd name="connsiteY0" fmla="*/ 370928 h 370928"/>
                <a:gd name="connsiteX1" fmla="*/ 0 w 1406106"/>
                <a:gd name="connsiteY1" fmla="*/ 0 h 370928"/>
                <a:gd name="connsiteX2" fmla="*/ 1406106 w 1406106"/>
                <a:gd name="connsiteY2" fmla="*/ 0 h 370928"/>
                <a:gd name="connsiteX3" fmla="*/ 1406106 w 1406106"/>
                <a:gd name="connsiteY3" fmla="*/ 370928 h 37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6106" h="370928">
                  <a:moveTo>
                    <a:pt x="0" y="370928"/>
                  </a:moveTo>
                  <a:lnTo>
                    <a:pt x="0" y="0"/>
                  </a:lnTo>
                  <a:lnTo>
                    <a:pt x="1406106" y="0"/>
                  </a:lnTo>
                  <a:lnTo>
                    <a:pt x="1406106" y="370928"/>
                  </a:ln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7E45FFFD-297C-427F-B57A-C41545365146}"/>
                </a:ext>
              </a:extLst>
            </p:cNvPr>
            <p:cNvCxnSpPr>
              <a:cxnSpLocks/>
            </p:cNvCxnSpPr>
            <p:nvPr/>
          </p:nvCxnSpPr>
          <p:spPr>
            <a:xfrm>
              <a:off x="1070519" y="936637"/>
              <a:ext cx="1755" cy="75427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3C446D1F-F766-4BEC-9351-6BD9B0BBEED7}"/>
              </a:ext>
            </a:extLst>
          </p:cNvPr>
          <p:cNvGrpSpPr/>
          <p:nvPr/>
        </p:nvGrpSpPr>
        <p:grpSpPr>
          <a:xfrm>
            <a:off x="4288559" y="2224311"/>
            <a:ext cx="886069" cy="761928"/>
            <a:chOff x="4898442" y="1089386"/>
            <a:chExt cx="886069" cy="761928"/>
          </a:xfrm>
        </p:grpSpPr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70E127F4-6626-458E-9DB6-C59BFE1303AA}"/>
                </a:ext>
              </a:extLst>
            </p:cNvPr>
            <p:cNvSpPr/>
            <p:nvPr/>
          </p:nvSpPr>
          <p:spPr>
            <a:xfrm>
              <a:off x="4898442" y="1089387"/>
              <a:ext cx="277726" cy="7619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 一</a:t>
              </a:r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D60C393E-74A4-4835-B805-869315AF72F5}"/>
                </a:ext>
              </a:extLst>
            </p:cNvPr>
            <p:cNvSpPr/>
            <p:nvPr/>
          </p:nvSpPr>
          <p:spPr>
            <a:xfrm>
              <a:off x="5506785" y="1089386"/>
              <a:ext cx="277726" cy="761927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道子</a:t>
              </a:r>
            </a:p>
          </p:txBody>
        </p:sp>
        <p:cxnSp>
          <p:nvCxnSpPr>
            <p:cNvPr id="144" name="直線コネクタ 143">
              <a:extLst>
                <a:ext uri="{FF2B5EF4-FFF2-40B4-BE49-F238E27FC236}">
                  <a16:creationId xmlns:a16="http://schemas.microsoft.com/office/drawing/2014/main" id="{38F38E45-6695-44DD-BE43-FF1CB15D5CC5}"/>
                </a:ext>
              </a:extLst>
            </p:cNvPr>
            <p:cNvCxnSpPr>
              <a:stCxn id="142" idx="3"/>
              <a:endCxn id="143" idx="1"/>
            </p:cNvCxnSpPr>
            <p:nvPr/>
          </p:nvCxnSpPr>
          <p:spPr>
            <a:xfrm flipV="1">
              <a:off x="5176168" y="1470350"/>
              <a:ext cx="330617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5" name="正方形/長方形 154">
            <a:extLst>
              <a:ext uri="{FF2B5EF4-FFF2-40B4-BE49-F238E27FC236}">
                <a16:creationId xmlns:a16="http://schemas.microsoft.com/office/drawing/2014/main" id="{B7E08731-796A-47C6-9D9D-83B916628F2C}"/>
              </a:ext>
            </a:extLst>
          </p:cNvPr>
          <p:cNvSpPr/>
          <p:nvPr/>
        </p:nvSpPr>
        <p:spPr>
          <a:xfrm>
            <a:off x="9196711" y="3365003"/>
            <a:ext cx="277726" cy="761927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  <a:r>
              <a:rPr kumimoji="1"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愛子</a:t>
            </a:r>
          </a:p>
        </p:txBody>
      </p: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D71AA310-8B86-46C3-A268-54B38B736699}"/>
              </a:ext>
            </a:extLst>
          </p:cNvPr>
          <p:cNvGrpSpPr/>
          <p:nvPr/>
        </p:nvGrpSpPr>
        <p:grpSpPr>
          <a:xfrm>
            <a:off x="7938966" y="3365002"/>
            <a:ext cx="886069" cy="761928"/>
            <a:chOff x="4898442" y="1089386"/>
            <a:chExt cx="886069" cy="761928"/>
          </a:xfrm>
        </p:grpSpPr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6B6F6BED-95C2-473E-B278-88BE177F9409}"/>
                </a:ext>
              </a:extLst>
            </p:cNvPr>
            <p:cNvSpPr/>
            <p:nvPr/>
          </p:nvSpPr>
          <p:spPr>
            <a:xfrm>
              <a:off x="4898442" y="1089387"/>
              <a:ext cx="277726" cy="7619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義彦</a:t>
              </a:r>
            </a:p>
          </p:txBody>
        </p:sp>
        <p:sp>
          <p:nvSpPr>
            <p:cNvPr id="159" name="正方形/長方形 158">
              <a:extLst>
                <a:ext uri="{FF2B5EF4-FFF2-40B4-BE49-F238E27FC236}">
                  <a16:creationId xmlns:a16="http://schemas.microsoft.com/office/drawing/2014/main" id="{0EB7836C-A29A-42DB-979F-FD850479BE14}"/>
                </a:ext>
              </a:extLst>
            </p:cNvPr>
            <p:cNvSpPr/>
            <p:nvPr/>
          </p:nvSpPr>
          <p:spPr>
            <a:xfrm>
              <a:off x="5506785" y="1089386"/>
              <a:ext cx="277726" cy="761927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岡田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翔子</a:t>
              </a:r>
            </a:p>
          </p:txBody>
        </p: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85513009-337D-465B-B878-3FE18A2760F3}"/>
                </a:ext>
              </a:extLst>
            </p:cNvPr>
            <p:cNvCxnSpPr>
              <a:stCxn id="158" idx="3"/>
              <a:endCxn id="159" idx="1"/>
            </p:cNvCxnSpPr>
            <p:nvPr/>
          </p:nvCxnSpPr>
          <p:spPr>
            <a:xfrm flipV="1">
              <a:off x="5176168" y="1470350"/>
              <a:ext cx="330617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53894AC5-8388-4044-8C52-5179EDAA74C4}"/>
              </a:ext>
            </a:extLst>
          </p:cNvPr>
          <p:cNvGrpSpPr/>
          <p:nvPr/>
        </p:nvGrpSpPr>
        <p:grpSpPr>
          <a:xfrm>
            <a:off x="6054352" y="3365002"/>
            <a:ext cx="886069" cy="761928"/>
            <a:chOff x="4898442" y="1089386"/>
            <a:chExt cx="886069" cy="761928"/>
          </a:xfrm>
        </p:grpSpPr>
        <p:sp>
          <p:nvSpPr>
            <p:cNvPr id="162" name="正方形/長方形 161">
              <a:extLst>
                <a:ext uri="{FF2B5EF4-FFF2-40B4-BE49-F238E27FC236}">
                  <a16:creationId xmlns:a16="http://schemas.microsoft.com/office/drawing/2014/main" id="{5646C6C3-4D9A-463D-8660-53C32954BEE8}"/>
                </a:ext>
              </a:extLst>
            </p:cNvPr>
            <p:cNvSpPr/>
            <p:nvPr/>
          </p:nvSpPr>
          <p:spPr>
            <a:xfrm>
              <a:off x="4898442" y="1089387"/>
              <a:ext cx="277726" cy="7619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博一</a:t>
              </a:r>
            </a:p>
          </p:txBody>
        </p:sp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F2B6F417-A572-4711-8466-5DD4203E6D8D}"/>
                </a:ext>
              </a:extLst>
            </p:cNvPr>
            <p:cNvSpPr/>
            <p:nvPr/>
          </p:nvSpPr>
          <p:spPr>
            <a:xfrm>
              <a:off x="5506785" y="1089386"/>
              <a:ext cx="277726" cy="761927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太田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春香</a:t>
              </a:r>
            </a:p>
          </p:txBody>
        </p: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F08181BA-EB84-47AA-99CB-AE4F9D96A691}"/>
                </a:ext>
              </a:extLst>
            </p:cNvPr>
            <p:cNvCxnSpPr>
              <a:stCxn id="162" idx="3"/>
              <a:endCxn id="163" idx="1"/>
            </p:cNvCxnSpPr>
            <p:nvPr/>
          </p:nvCxnSpPr>
          <p:spPr>
            <a:xfrm flipV="1">
              <a:off x="5176168" y="1470350"/>
              <a:ext cx="330617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1FD0C2FE-4505-4B59-B41C-6F47CFA98563}"/>
              </a:ext>
            </a:extLst>
          </p:cNvPr>
          <p:cNvGrpSpPr/>
          <p:nvPr/>
        </p:nvGrpSpPr>
        <p:grpSpPr>
          <a:xfrm>
            <a:off x="1553405" y="3365002"/>
            <a:ext cx="886069" cy="761928"/>
            <a:chOff x="4898442" y="1089386"/>
            <a:chExt cx="886069" cy="761928"/>
          </a:xfrm>
        </p:grpSpPr>
        <p:sp>
          <p:nvSpPr>
            <p:cNvPr id="167" name="正方形/長方形 166">
              <a:extLst>
                <a:ext uri="{FF2B5EF4-FFF2-40B4-BE49-F238E27FC236}">
                  <a16:creationId xmlns:a16="http://schemas.microsoft.com/office/drawing/2014/main" id="{8FE7A9D4-12D7-4DCB-9FC5-DC0339DC4C20}"/>
                </a:ext>
              </a:extLst>
            </p:cNvPr>
            <p:cNvSpPr/>
            <p:nvPr/>
          </p:nvSpPr>
          <p:spPr>
            <a:xfrm>
              <a:off x="4898442" y="1089387"/>
              <a:ext cx="277726" cy="7619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誠也</a:t>
              </a:r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11819AD1-EB85-47F7-8ABE-F861916BCA62}"/>
                </a:ext>
              </a:extLst>
            </p:cNvPr>
            <p:cNvSpPr/>
            <p:nvPr/>
          </p:nvSpPr>
          <p:spPr>
            <a:xfrm>
              <a:off x="5506785" y="1089386"/>
              <a:ext cx="277726" cy="761927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加藤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美穂</a:t>
              </a:r>
            </a:p>
          </p:txBody>
        </p:sp>
        <p:cxnSp>
          <p:nvCxnSpPr>
            <p:cNvPr id="169" name="直線コネクタ 168">
              <a:extLst>
                <a:ext uri="{FF2B5EF4-FFF2-40B4-BE49-F238E27FC236}">
                  <a16:creationId xmlns:a16="http://schemas.microsoft.com/office/drawing/2014/main" id="{FC1C732A-D120-42FD-9A38-37512DE2876D}"/>
                </a:ext>
              </a:extLst>
            </p:cNvPr>
            <p:cNvCxnSpPr>
              <a:stCxn id="167" idx="3"/>
              <a:endCxn id="168" idx="1"/>
            </p:cNvCxnSpPr>
            <p:nvPr/>
          </p:nvCxnSpPr>
          <p:spPr>
            <a:xfrm flipV="1">
              <a:off x="5176168" y="1470350"/>
              <a:ext cx="330617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D70F38A4-FC2E-4497-B806-01269FABEFA0}"/>
              </a:ext>
            </a:extLst>
          </p:cNvPr>
          <p:cNvGrpSpPr/>
          <p:nvPr/>
        </p:nvGrpSpPr>
        <p:grpSpPr>
          <a:xfrm>
            <a:off x="3389825" y="3365002"/>
            <a:ext cx="886069" cy="761928"/>
            <a:chOff x="4898442" y="1089386"/>
            <a:chExt cx="886069" cy="761928"/>
          </a:xfrm>
        </p:grpSpPr>
        <p:sp>
          <p:nvSpPr>
            <p:cNvPr id="171" name="正方形/長方形 170">
              <a:extLst>
                <a:ext uri="{FF2B5EF4-FFF2-40B4-BE49-F238E27FC236}">
                  <a16:creationId xmlns:a16="http://schemas.microsoft.com/office/drawing/2014/main" id="{A6CC3573-77A0-4648-98AA-89116EA0685E}"/>
                </a:ext>
              </a:extLst>
            </p:cNvPr>
            <p:cNvSpPr/>
            <p:nvPr/>
          </p:nvSpPr>
          <p:spPr>
            <a:xfrm>
              <a:off x="4898442" y="1089387"/>
              <a:ext cx="277726" cy="7619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和弘</a:t>
              </a:r>
            </a:p>
          </p:txBody>
        </p:sp>
        <p:sp>
          <p:nvSpPr>
            <p:cNvPr id="172" name="正方形/長方形 171">
              <a:extLst>
                <a:ext uri="{FF2B5EF4-FFF2-40B4-BE49-F238E27FC236}">
                  <a16:creationId xmlns:a16="http://schemas.microsoft.com/office/drawing/2014/main" id="{F88F80E2-5C9A-4FC2-B213-3094708FFCC9}"/>
                </a:ext>
              </a:extLst>
            </p:cNvPr>
            <p:cNvSpPr/>
            <p:nvPr/>
          </p:nvSpPr>
          <p:spPr>
            <a:xfrm>
              <a:off x="5506785" y="1089386"/>
              <a:ext cx="277726" cy="761927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藤原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美春</a:t>
              </a:r>
            </a:p>
          </p:txBody>
        </p:sp>
        <p:cxnSp>
          <p:nvCxnSpPr>
            <p:cNvPr id="173" name="直線コネクタ 172">
              <a:extLst>
                <a:ext uri="{FF2B5EF4-FFF2-40B4-BE49-F238E27FC236}">
                  <a16:creationId xmlns:a16="http://schemas.microsoft.com/office/drawing/2014/main" id="{F06133C3-EBE0-4AE1-991A-C8585FB6CB97}"/>
                </a:ext>
              </a:extLst>
            </p:cNvPr>
            <p:cNvCxnSpPr>
              <a:stCxn id="171" idx="3"/>
              <a:endCxn id="172" idx="1"/>
            </p:cNvCxnSpPr>
            <p:nvPr/>
          </p:nvCxnSpPr>
          <p:spPr>
            <a:xfrm flipV="1">
              <a:off x="5176168" y="1470350"/>
              <a:ext cx="330617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2A829928-665A-44E4-8BF0-40F16C057B08}"/>
              </a:ext>
            </a:extLst>
          </p:cNvPr>
          <p:cNvGrpSpPr/>
          <p:nvPr/>
        </p:nvGrpSpPr>
        <p:grpSpPr>
          <a:xfrm>
            <a:off x="1682191" y="3748417"/>
            <a:ext cx="619049" cy="754274"/>
            <a:chOff x="546811" y="936637"/>
            <a:chExt cx="1049170" cy="754274"/>
          </a:xfrm>
        </p:grpSpPr>
        <p:sp>
          <p:nvSpPr>
            <p:cNvPr id="175" name="正方形/長方形 93">
              <a:extLst>
                <a:ext uri="{FF2B5EF4-FFF2-40B4-BE49-F238E27FC236}">
                  <a16:creationId xmlns:a16="http://schemas.microsoft.com/office/drawing/2014/main" id="{BDABDB49-67D0-419D-935A-DB53925D5C47}"/>
                </a:ext>
              </a:extLst>
            </p:cNvPr>
            <p:cNvSpPr/>
            <p:nvPr/>
          </p:nvSpPr>
          <p:spPr>
            <a:xfrm>
              <a:off x="546811" y="1504251"/>
              <a:ext cx="1049170" cy="186660"/>
            </a:xfrm>
            <a:custGeom>
              <a:avLst/>
              <a:gdLst>
                <a:gd name="connsiteX0" fmla="*/ 0 w 1406106"/>
                <a:gd name="connsiteY0" fmla="*/ 0 h 370928"/>
                <a:gd name="connsiteX1" fmla="*/ 1406106 w 1406106"/>
                <a:gd name="connsiteY1" fmla="*/ 0 h 370928"/>
                <a:gd name="connsiteX2" fmla="*/ 1406106 w 1406106"/>
                <a:gd name="connsiteY2" fmla="*/ 370928 h 370928"/>
                <a:gd name="connsiteX3" fmla="*/ 0 w 1406106"/>
                <a:gd name="connsiteY3" fmla="*/ 370928 h 370928"/>
                <a:gd name="connsiteX4" fmla="*/ 0 w 1406106"/>
                <a:gd name="connsiteY4" fmla="*/ 0 h 370928"/>
                <a:gd name="connsiteX0" fmla="*/ 0 w 1406106"/>
                <a:gd name="connsiteY0" fmla="*/ 0 h 379562"/>
                <a:gd name="connsiteX1" fmla="*/ 1406106 w 1406106"/>
                <a:gd name="connsiteY1" fmla="*/ 0 h 379562"/>
                <a:gd name="connsiteX2" fmla="*/ 1406106 w 1406106"/>
                <a:gd name="connsiteY2" fmla="*/ 370928 h 379562"/>
                <a:gd name="connsiteX3" fmla="*/ 733246 w 1406106"/>
                <a:gd name="connsiteY3" fmla="*/ 379562 h 379562"/>
                <a:gd name="connsiteX4" fmla="*/ 0 w 1406106"/>
                <a:gd name="connsiteY4" fmla="*/ 370928 h 379562"/>
                <a:gd name="connsiteX5" fmla="*/ 0 w 1406106"/>
                <a:gd name="connsiteY5" fmla="*/ 0 h 379562"/>
                <a:gd name="connsiteX0" fmla="*/ 733246 w 1406106"/>
                <a:gd name="connsiteY0" fmla="*/ 379562 h 471002"/>
                <a:gd name="connsiteX1" fmla="*/ 0 w 1406106"/>
                <a:gd name="connsiteY1" fmla="*/ 370928 h 471002"/>
                <a:gd name="connsiteX2" fmla="*/ 0 w 1406106"/>
                <a:gd name="connsiteY2" fmla="*/ 0 h 471002"/>
                <a:gd name="connsiteX3" fmla="*/ 1406106 w 1406106"/>
                <a:gd name="connsiteY3" fmla="*/ 0 h 471002"/>
                <a:gd name="connsiteX4" fmla="*/ 1406106 w 1406106"/>
                <a:gd name="connsiteY4" fmla="*/ 370928 h 471002"/>
                <a:gd name="connsiteX5" fmla="*/ 824686 w 1406106"/>
                <a:gd name="connsiteY5" fmla="*/ 471002 h 471002"/>
                <a:gd name="connsiteX0" fmla="*/ 733246 w 1406106"/>
                <a:gd name="connsiteY0" fmla="*/ 379562 h 379562"/>
                <a:gd name="connsiteX1" fmla="*/ 0 w 1406106"/>
                <a:gd name="connsiteY1" fmla="*/ 370928 h 379562"/>
                <a:gd name="connsiteX2" fmla="*/ 0 w 1406106"/>
                <a:gd name="connsiteY2" fmla="*/ 0 h 379562"/>
                <a:gd name="connsiteX3" fmla="*/ 1406106 w 1406106"/>
                <a:gd name="connsiteY3" fmla="*/ 0 h 379562"/>
                <a:gd name="connsiteX4" fmla="*/ 1406106 w 1406106"/>
                <a:gd name="connsiteY4" fmla="*/ 370928 h 379562"/>
                <a:gd name="connsiteX0" fmla="*/ 0 w 1406106"/>
                <a:gd name="connsiteY0" fmla="*/ 370928 h 370928"/>
                <a:gd name="connsiteX1" fmla="*/ 0 w 1406106"/>
                <a:gd name="connsiteY1" fmla="*/ 0 h 370928"/>
                <a:gd name="connsiteX2" fmla="*/ 1406106 w 1406106"/>
                <a:gd name="connsiteY2" fmla="*/ 0 h 370928"/>
                <a:gd name="connsiteX3" fmla="*/ 1406106 w 1406106"/>
                <a:gd name="connsiteY3" fmla="*/ 370928 h 37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6106" h="370928">
                  <a:moveTo>
                    <a:pt x="0" y="370928"/>
                  </a:moveTo>
                  <a:lnTo>
                    <a:pt x="0" y="0"/>
                  </a:lnTo>
                  <a:lnTo>
                    <a:pt x="1406106" y="0"/>
                  </a:lnTo>
                  <a:lnTo>
                    <a:pt x="1406106" y="370928"/>
                  </a:ln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76" name="直線コネクタ 175">
              <a:extLst>
                <a:ext uri="{FF2B5EF4-FFF2-40B4-BE49-F238E27FC236}">
                  <a16:creationId xmlns:a16="http://schemas.microsoft.com/office/drawing/2014/main" id="{73DF150E-A01B-4A57-8E51-1FEED73AB9B3}"/>
                </a:ext>
              </a:extLst>
            </p:cNvPr>
            <p:cNvCxnSpPr>
              <a:cxnSpLocks/>
            </p:cNvCxnSpPr>
            <p:nvPr/>
          </p:nvCxnSpPr>
          <p:spPr>
            <a:xfrm>
              <a:off x="1070519" y="936637"/>
              <a:ext cx="0" cy="56761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665093C0-A37D-4649-AA9C-DE3E1CEA09D0}"/>
              </a:ext>
            </a:extLst>
          </p:cNvPr>
          <p:cNvGrpSpPr/>
          <p:nvPr/>
        </p:nvGrpSpPr>
        <p:grpSpPr>
          <a:xfrm>
            <a:off x="3084271" y="3748417"/>
            <a:ext cx="1518210" cy="754274"/>
            <a:chOff x="546811" y="936637"/>
            <a:chExt cx="1049170" cy="754274"/>
          </a:xfrm>
        </p:grpSpPr>
        <p:sp>
          <p:nvSpPr>
            <p:cNvPr id="178" name="正方形/長方形 93">
              <a:extLst>
                <a:ext uri="{FF2B5EF4-FFF2-40B4-BE49-F238E27FC236}">
                  <a16:creationId xmlns:a16="http://schemas.microsoft.com/office/drawing/2014/main" id="{F3CFACEA-2DF4-417D-94B7-4D3CC75913BE}"/>
                </a:ext>
              </a:extLst>
            </p:cNvPr>
            <p:cNvSpPr/>
            <p:nvPr/>
          </p:nvSpPr>
          <p:spPr>
            <a:xfrm>
              <a:off x="546811" y="1504251"/>
              <a:ext cx="1049170" cy="186660"/>
            </a:xfrm>
            <a:custGeom>
              <a:avLst/>
              <a:gdLst>
                <a:gd name="connsiteX0" fmla="*/ 0 w 1406106"/>
                <a:gd name="connsiteY0" fmla="*/ 0 h 370928"/>
                <a:gd name="connsiteX1" fmla="*/ 1406106 w 1406106"/>
                <a:gd name="connsiteY1" fmla="*/ 0 h 370928"/>
                <a:gd name="connsiteX2" fmla="*/ 1406106 w 1406106"/>
                <a:gd name="connsiteY2" fmla="*/ 370928 h 370928"/>
                <a:gd name="connsiteX3" fmla="*/ 0 w 1406106"/>
                <a:gd name="connsiteY3" fmla="*/ 370928 h 370928"/>
                <a:gd name="connsiteX4" fmla="*/ 0 w 1406106"/>
                <a:gd name="connsiteY4" fmla="*/ 0 h 370928"/>
                <a:gd name="connsiteX0" fmla="*/ 0 w 1406106"/>
                <a:gd name="connsiteY0" fmla="*/ 0 h 379562"/>
                <a:gd name="connsiteX1" fmla="*/ 1406106 w 1406106"/>
                <a:gd name="connsiteY1" fmla="*/ 0 h 379562"/>
                <a:gd name="connsiteX2" fmla="*/ 1406106 w 1406106"/>
                <a:gd name="connsiteY2" fmla="*/ 370928 h 379562"/>
                <a:gd name="connsiteX3" fmla="*/ 733246 w 1406106"/>
                <a:gd name="connsiteY3" fmla="*/ 379562 h 379562"/>
                <a:gd name="connsiteX4" fmla="*/ 0 w 1406106"/>
                <a:gd name="connsiteY4" fmla="*/ 370928 h 379562"/>
                <a:gd name="connsiteX5" fmla="*/ 0 w 1406106"/>
                <a:gd name="connsiteY5" fmla="*/ 0 h 379562"/>
                <a:gd name="connsiteX0" fmla="*/ 733246 w 1406106"/>
                <a:gd name="connsiteY0" fmla="*/ 379562 h 471002"/>
                <a:gd name="connsiteX1" fmla="*/ 0 w 1406106"/>
                <a:gd name="connsiteY1" fmla="*/ 370928 h 471002"/>
                <a:gd name="connsiteX2" fmla="*/ 0 w 1406106"/>
                <a:gd name="connsiteY2" fmla="*/ 0 h 471002"/>
                <a:gd name="connsiteX3" fmla="*/ 1406106 w 1406106"/>
                <a:gd name="connsiteY3" fmla="*/ 0 h 471002"/>
                <a:gd name="connsiteX4" fmla="*/ 1406106 w 1406106"/>
                <a:gd name="connsiteY4" fmla="*/ 370928 h 471002"/>
                <a:gd name="connsiteX5" fmla="*/ 824686 w 1406106"/>
                <a:gd name="connsiteY5" fmla="*/ 471002 h 471002"/>
                <a:gd name="connsiteX0" fmla="*/ 733246 w 1406106"/>
                <a:gd name="connsiteY0" fmla="*/ 379562 h 379562"/>
                <a:gd name="connsiteX1" fmla="*/ 0 w 1406106"/>
                <a:gd name="connsiteY1" fmla="*/ 370928 h 379562"/>
                <a:gd name="connsiteX2" fmla="*/ 0 w 1406106"/>
                <a:gd name="connsiteY2" fmla="*/ 0 h 379562"/>
                <a:gd name="connsiteX3" fmla="*/ 1406106 w 1406106"/>
                <a:gd name="connsiteY3" fmla="*/ 0 h 379562"/>
                <a:gd name="connsiteX4" fmla="*/ 1406106 w 1406106"/>
                <a:gd name="connsiteY4" fmla="*/ 370928 h 379562"/>
                <a:gd name="connsiteX0" fmla="*/ 0 w 1406106"/>
                <a:gd name="connsiteY0" fmla="*/ 370928 h 370928"/>
                <a:gd name="connsiteX1" fmla="*/ 0 w 1406106"/>
                <a:gd name="connsiteY1" fmla="*/ 0 h 370928"/>
                <a:gd name="connsiteX2" fmla="*/ 1406106 w 1406106"/>
                <a:gd name="connsiteY2" fmla="*/ 0 h 370928"/>
                <a:gd name="connsiteX3" fmla="*/ 1406106 w 1406106"/>
                <a:gd name="connsiteY3" fmla="*/ 370928 h 37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6106" h="370928">
                  <a:moveTo>
                    <a:pt x="0" y="370928"/>
                  </a:moveTo>
                  <a:lnTo>
                    <a:pt x="0" y="0"/>
                  </a:lnTo>
                  <a:lnTo>
                    <a:pt x="1406106" y="0"/>
                  </a:lnTo>
                  <a:lnTo>
                    <a:pt x="1406106" y="370928"/>
                  </a:ln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79" name="直線コネクタ 178">
              <a:extLst>
                <a:ext uri="{FF2B5EF4-FFF2-40B4-BE49-F238E27FC236}">
                  <a16:creationId xmlns:a16="http://schemas.microsoft.com/office/drawing/2014/main" id="{DBF604F5-FF4D-414D-A3B5-4314B7DAB380}"/>
                </a:ext>
              </a:extLst>
            </p:cNvPr>
            <p:cNvCxnSpPr>
              <a:cxnSpLocks/>
            </p:cNvCxnSpPr>
            <p:nvPr/>
          </p:nvCxnSpPr>
          <p:spPr>
            <a:xfrm>
              <a:off x="1070519" y="936637"/>
              <a:ext cx="1755" cy="75427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4" name="直線コネクタ 183">
            <a:extLst>
              <a:ext uri="{FF2B5EF4-FFF2-40B4-BE49-F238E27FC236}">
                <a16:creationId xmlns:a16="http://schemas.microsoft.com/office/drawing/2014/main" id="{E5058258-6361-4918-B906-04970B95FF3D}"/>
              </a:ext>
            </a:extLst>
          </p:cNvPr>
          <p:cNvCxnSpPr>
            <a:cxnSpLocks/>
          </p:cNvCxnSpPr>
          <p:nvPr/>
        </p:nvCxnSpPr>
        <p:spPr>
          <a:xfrm>
            <a:off x="6501624" y="3748417"/>
            <a:ext cx="1036" cy="7542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E124C9D1-17C3-48D5-B10B-746232E436FA}"/>
              </a:ext>
            </a:extLst>
          </p:cNvPr>
          <p:cNvGrpSpPr/>
          <p:nvPr/>
        </p:nvGrpSpPr>
        <p:grpSpPr>
          <a:xfrm>
            <a:off x="8067751" y="3748417"/>
            <a:ext cx="619049" cy="754274"/>
            <a:chOff x="546811" y="936637"/>
            <a:chExt cx="1049170" cy="754274"/>
          </a:xfrm>
        </p:grpSpPr>
        <p:sp>
          <p:nvSpPr>
            <p:cNvPr id="186" name="正方形/長方形 93">
              <a:extLst>
                <a:ext uri="{FF2B5EF4-FFF2-40B4-BE49-F238E27FC236}">
                  <a16:creationId xmlns:a16="http://schemas.microsoft.com/office/drawing/2014/main" id="{19760214-186F-4A1F-8CE3-EA6EEDC72CD4}"/>
                </a:ext>
              </a:extLst>
            </p:cNvPr>
            <p:cNvSpPr/>
            <p:nvPr/>
          </p:nvSpPr>
          <p:spPr>
            <a:xfrm>
              <a:off x="546811" y="1504251"/>
              <a:ext cx="1049170" cy="186660"/>
            </a:xfrm>
            <a:custGeom>
              <a:avLst/>
              <a:gdLst>
                <a:gd name="connsiteX0" fmla="*/ 0 w 1406106"/>
                <a:gd name="connsiteY0" fmla="*/ 0 h 370928"/>
                <a:gd name="connsiteX1" fmla="*/ 1406106 w 1406106"/>
                <a:gd name="connsiteY1" fmla="*/ 0 h 370928"/>
                <a:gd name="connsiteX2" fmla="*/ 1406106 w 1406106"/>
                <a:gd name="connsiteY2" fmla="*/ 370928 h 370928"/>
                <a:gd name="connsiteX3" fmla="*/ 0 w 1406106"/>
                <a:gd name="connsiteY3" fmla="*/ 370928 h 370928"/>
                <a:gd name="connsiteX4" fmla="*/ 0 w 1406106"/>
                <a:gd name="connsiteY4" fmla="*/ 0 h 370928"/>
                <a:gd name="connsiteX0" fmla="*/ 0 w 1406106"/>
                <a:gd name="connsiteY0" fmla="*/ 0 h 379562"/>
                <a:gd name="connsiteX1" fmla="*/ 1406106 w 1406106"/>
                <a:gd name="connsiteY1" fmla="*/ 0 h 379562"/>
                <a:gd name="connsiteX2" fmla="*/ 1406106 w 1406106"/>
                <a:gd name="connsiteY2" fmla="*/ 370928 h 379562"/>
                <a:gd name="connsiteX3" fmla="*/ 733246 w 1406106"/>
                <a:gd name="connsiteY3" fmla="*/ 379562 h 379562"/>
                <a:gd name="connsiteX4" fmla="*/ 0 w 1406106"/>
                <a:gd name="connsiteY4" fmla="*/ 370928 h 379562"/>
                <a:gd name="connsiteX5" fmla="*/ 0 w 1406106"/>
                <a:gd name="connsiteY5" fmla="*/ 0 h 379562"/>
                <a:gd name="connsiteX0" fmla="*/ 733246 w 1406106"/>
                <a:gd name="connsiteY0" fmla="*/ 379562 h 471002"/>
                <a:gd name="connsiteX1" fmla="*/ 0 w 1406106"/>
                <a:gd name="connsiteY1" fmla="*/ 370928 h 471002"/>
                <a:gd name="connsiteX2" fmla="*/ 0 w 1406106"/>
                <a:gd name="connsiteY2" fmla="*/ 0 h 471002"/>
                <a:gd name="connsiteX3" fmla="*/ 1406106 w 1406106"/>
                <a:gd name="connsiteY3" fmla="*/ 0 h 471002"/>
                <a:gd name="connsiteX4" fmla="*/ 1406106 w 1406106"/>
                <a:gd name="connsiteY4" fmla="*/ 370928 h 471002"/>
                <a:gd name="connsiteX5" fmla="*/ 824686 w 1406106"/>
                <a:gd name="connsiteY5" fmla="*/ 471002 h 471002"/>
                <a:gd name="connsiteX0" fmla="*/ 733246 w 1406106"/>
                <a:gd name="connsiteY0" fmla="*/ 379562 h 379562"/>
                <a:gd name="connsiteX1" fmla="*/ 0 w 1406106"/>
                <a:gd name="connsiteY1" fmla="*/ 370928 h 379562"/>
                <a:gd name="connsiteX2" fmla="*/ 0 w 1406106"/>
                <a:gd name="connsiteY2" fmla="*/ 0 h 379562"/>
                <a:gd name="connsiteX3" fmla="*/ 1406106 w 1406106"/>
                <a:gd name="connsiteY3" fmla="*/ 0 h 379562"/>
                <a:gd name="connsiteX4" fmla="*/ 1406106 w 1406106"/>
                <a:gd name="connsiteY4" fmla="*/ 370928 h 379562"/>
                <a:gd name="connsiteX0" fmla="*/ 0 w 1406106"/>
                <a:gd name="connsiteY0" fmla="*/ 370928 h 370928"/>
                <a:gd name="connsiteX1" fmla="*/ 0 w 1406106"/>
                <a:gd name="connsiteY1" fmla="*/ 0 h 370928"/>
                <a:gd name="connsiteX2" fmla="*/ 1406106 w 1406106"/>
                <a:gd name="connsiteY2" fmla="*/ 0 h 370928"/>
                <a:gd name="connsiteX3" fmla="*/ 1406106 w 1406106"/>
                <a:gd name="connsiteY3" fmla="*/ 370928 h 37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6106" h="370928">
                  <a:moveTo>
                    <a:pt x="0" y="370928"/>
                  </a:moveTo>
                  <a:lnTo>
                    <a:pt x="0" y="0"/>
                  </a:lnTo>
                  <a:lnTo>
                    <a:pt x="1406106" y="0"/>
                  </a:lnTo>
                  <a:lnTo>
                    <a:pt x="1406106" y="370928"/>
                  </a:ln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87" name="直線コネクタ 186">
              <a:extLst>
                <a:ext uri="{FF2B5EF4-FFF2-40B4-BE49-F238E27FC236}">
                  <a16:creationId xmlns:a16="http://schemas.microsoft.com/office/drawing/2014/main" id="{A38D30CC-0D42-4D3D-9D38-D06677B36649}"/>
                </a:ext>
              </a:extLst>
            </p:cNvPr>
            <p:cNvCxnSpPr>
              <a:cxnSpLocks/>
            </p:cNvCxnSpPr>
            <p:nvPr/>
          </p:nvCxnSpPr>
          <p:spPr>
            <a:xfrm>
              <a:off x="1070519" y="936637"/>
              <a:ext cx="0" cy="56761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9" name="正方形/長方形 188">
            <a:extLst>
              <a:ext uri="{FF2B5EF4-FFF2-40B4-BE49-F238E27FC236}">
                <a16:creationId xmlns:a16="http://schemas.microsoft.com/office/drawing/2014/main" id="{F00EEFA9-DE4C-4575-96C6-4D954DA00106}"/>
              </a:ext>
            </a:extLst>
          </p:cNvPr>
          <p:cNvSpPr/>
          <p:nvPr/>
        </p:nvSpPr>
        <p:spPr>
          <a:xfrm>
            <a:off x="2942361" y="4495098"/>
            <a:ext cx="277726" cy="761927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 清美</a:t>
            </a:r>
          </a:p>
        </p:txBody>
      </p:sp>
      <p:sp>
        <p:nvSpPr>
          <p:cNvPr id="190" name="正方形/長方形 189">
            <a:extLst>
              <a:ext uri="{FF2B5EF4-FFF2-40B4-BE49-F238E27FC236}">
                <a16:creationId xmlns:a16="http://schemas.microsoft.com/office/drawing/2014/main" id="{B4B8FC6F-1B83-46C0-946C-9EC2E04E1805}"/>
              </a:ext>
            </a:extLst>
          </p:cNvPr>
          <p:cNvSpPr/>
          <p:nvPr/>
        </p:nvSpPr>
        <p:spPr>
          <a:xfrm>
            <a:off x="2162602" y="4495098"/>
            <a:ext cx="277726" cy="7619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 太一</a:t>
            </a:r>
          </a:p>
        </p:txBody>
      </p:sp>
      <p:sp>
        <p:nvSpPr>
          <p:cNvPr id="191" name="正方形/長方形 190">
            <a:extLst>
              <a:ext uri="{FF2B5EF4-FFF2-40B4-BE49-F238E27FC236}">
                <a16:creationId xmlns:a16="http://schemas.microsoft.com/office/drawing/2014/main" id="{537A60DF-530D-4EAD-8B00-EC3D37829D6A}"/>
              </a:ext>
            </a:extLst>
          </p:cNvPr>
          <p:cNvSpPr/>
          <p:nvPr/>
        </p:nvSpPr>
        <p:spPr>
          <a:xfrm>
            <a:off x="1541091" y="4495098"/>
            <a:ext cx="277726" cy="761927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 美咲</a:t>
            </a:r>
          </a:p>
        </p:txBody>
      </p:sp>
      <p:grpSp>
        <p:nvGrpSpPr>
          <p:cNvPr id="192" name="グループ化 191">
            <a:extLst>
              <a:ext uri="{FF2B5EF4-FFF2-40B4-BE49-F238E27FC236}">
                <a16:creationId xmlns:a16="http://schemas.microsoft.com/office/drawing/2014/main" id="{A9AFE787-5C37-48E2-BD8E-59BF52C527AD}"/>
              </a:ext>
            </a:extLst>
          </p:cNvPr>
          <p:cNvGrpSpPr/>
          <p:nvPr/>
        </p:nvGrpSpPr>
        <p:grpSpPr>
          <a:xfrm>
            <a:off x="4463109" y="4484810"/>
            <a:ext cx="886069" cy="761928"/>
            <a:chOff x="4898442" y="1089386"/>
            <a:chExt cx="886069" cy="761928"/>
          </a:xfrm>
        </p:grpSpPr>
        <p:sp>
          <p:nvSpPr>
            <p:cNvPr id="193" name="正方形/長方形 192">
              <a:extLst>
                <a:ext uri="{FF2B5EF4-FFF2-40B4-BE49-F238E27FC236}">
                  <a16:creationId xmlns:a16="http://schemas.microsoft.com/office/drawing/2014/main" id="{ADEBD244-EAC7-4DBE-AF44-85FD214FF327}"/>
                </a:ext>
              </a:extLst>
            </p:cNvPr>
            <p:cNvSpPr/>
            <p:nvPr/>
          </p:nvSpPr>
          <p:spPr>
            <a:xfrm>
              <a:off x="4898442" y="1089387"/>
              <a:ext cx="277726" cy="761927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数子</a:t>
              </a:r>
            </a:p>
          </p:txBody>
        </p:sp>
        <p:sp>
          <p:nvSpPr>
            <p:cNvPr id="194" name="正方形/長方形 193">
              <a:extLst>
                <a:ext uri="{FF2B5EF4-FFF2-40B4-BE49-F238E27FC236}">
                  <a16:creationId xmlns:a16="http://schemas.microsoft.com/office/drawing/2014/main" id="{05FB1FB0-0897-40DA-B05A-CCB8136E01A8}"/>
                </a:ext>
              </a:extLst>
            </p:cNvPr>
            <p:cNvSpPr/>
            <p:nvPr/>
          </p:nvSpPr>
          <p:spPr>
            <a:xfrm>
              <a:off x="5506785" y="1089386"/>
              <a:ext cx="277726" cy="7619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佐藤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一郎</a:t>
              </a:r>
            </a:p>
          </p:txBody>
        </p:sp>
        <p:cxnSp>
          <p:nvCxnSpPr>
            <p:cNvPr id="195" name="直線コネクタ 194">
              <a:extLst>
                <a:ext uri="{FF2B5EF4-FFF2-40B4-BE49-F238E27FC236}">
                  <a16:creationId xmlns:a16="http://schemas.microsoft.com/office/drawing/2014/main" id="{B3412DDC-C107-4222-B82B-29638614461B}"/>
                </a:ext>
              </a:extLst>
            </p:cNvPr>
            <p:cNvCxnSpPr>
              <a:stCxn id="193" idx="3"/>
              <a:endCxn id="194" idx="1"/>
            </p:cNvCxnSpPr>
            <p:nvPr/>
          </p:nvCxnSpPr>
          <p:spPr>
            <a:xfrm flipV="1">
              <a:off x="5176168" y="1470350"/>
              <a:ext cx="330617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7" name="直線コネクタ 196">
            <a:extLst>
              <a:ext uri="{FF2B5EF4-FFF2-40B4-BE49-F238E27FC236}">
                <a16:creationId xmlns:a16="http://schemas.microsoft.com/office/drawing/2014/main" id="{67FE0901-17FE-4DFC-BFEA-BDEEAACA3C94}"/>
              </a:ext>
            </a:extLst>
          </p:cNvPr>
          <p:cNvCxnSpPr>
            <a:cxnSpLocks/>
          </p:cNvCxnSpPr>
          <p:nvPr/>
        </p:nvCxnSpPr>
        <p:spPr>
          <a:xfrm>
            <a:off x="4909190" y="4865773"/>
            <a:ext cx="1036" cy="7542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正方形/長方形 197">
            <a:extLst>
              <a:ext uri="{FF2B5EF4-FFF2-40B4-BE49-F238E27FC236}">
                <a16:creationId xmlns:a16="http://schemas.microsoft.com/office/drawing/2014/main" id="{41C99BED-55B9-4D07-9DF4-060C1613F7C3}"/>
              </a:ext>
            </a:extLst>
          </p:cNvPr>
          <p:cNvSpPr/>
          <p:nvPr/>
        </p:nvSpPr>
        <p:spPr>
          <a:xfrm>
            <a:off x="7946888" y="4495098"/>
            <a:ext cx="277726" cy="76192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 義男</a:t>
            </a:r>
          </a:p>
        </p:txBody>
      </p: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A4C032C0-42BA-4F98-826D-A99822A637E2}"/>
              </a:ext>
            </a:extLst>
          </p:cNvPr>
          <p:cNvGrpSpPr/>
          <p:nvPr/>
        </p:nvGrpSpPr>
        <p:grpSpPr>
          <a:xfrm>
            <a:off x="6352869" y="4484810"/>
            <a:ext cx="886069" cy="761928"/>
            <a:chOff x="4898442" y="1089386"/>
            <a:chExt cx="886069" cy="761928"/>
          </a:xfrm>
        </p:grpSpPr>
        <p:sp>
          <p:nvSpPr>
            <p:cNvPr id="201" name="正方形/長方形 200">
              <a:extLst>
                <a:ext uri="{FF2B5EF4-FFF2-40B4-BE49-F238E27FC236}">
                  <a16:creationId xmlns:a16="http://schemas.microsoft.com/office/drawing/2014/main" id="{7F6EE8BE-439C-457E-9653-5F31F7F79F77}"/>
                </a:ext>
              </a:extLst>
            </p:cNvPr>
            <p:cNvSpPr/>
            <p:nvPr/>
          </p:nvSpPr>
          <p:spPr>
            <a:xfrm>
              <a:off x="4898442" y="1089387"/>
              <a:ext cx="277726" cy="7619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大輔</a:t>
              </a:r>
            </a:p>
          </p:txBody>
        </p:sp>
        <p:sp>
          <p:nvSpPr>
            <p:cNvPr id="202" name="正方形/長方形 201">
              <a:extLst>
                <a:ext uri="{FF2B5EF4-FFF2-40B4-BE49-F238E27FC236}">
                  <a16:creationId xmlns:a16="http://schemas.microsoft.com/office/drawing/2014/main" id="{37A75D94-EE56-424A-B630-AF5F78E58B22}"/>
                </a:ext>
              </a:extLst>
            </p:cNvPr>
            <p:cNvSpPr/>
            <p:nvPr/>
          </p:nvSpPr>
          <p:spPr>
            <a:xfrm>
              <a:off x="5506785" y="1089386"/>
              <a:ext cx="277726" cy="761927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佐藤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花子</a:t>
              </a:r>
            </a:p>
          </p:txBody>
        </p:sp>
        <p:cxnSp>
          <p:nvCxnSpPr>
            <p:cNvPr id="203" name="直線コネクタ 202">
              <a:extLst>
                <a:ext uri="{FF2B5EF4-FFF2-40B4-BE49-F238E27FC236}">
                  <a16:creationId xmlns:a16="http://schemas.microsoft.com/office/drawing/2014/main" id="{D6F1DFF5-942E-43A8-A118-8708B111845C}"/>
                </a:ext>
              </a:extLst>
            </p:cNvPr>
            <p:cNvCxnSpPr>
              <a:stCxn id="201" idx="3"/>
              <a:endCxn id="202" idx="1"/>
            </p:cNvCxnSpPr>
            <p:nvPr/>
          </p:nvCxnSpPr>
          <p:spPr>
            <a:xfrm flipV="1">
              <a:off x="5176168" y="1470350"/>
              <a:ext cx="330617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4" name="正方形/長方形 203">
            <a:extLst>
              <a:ext uri="{FF2B5EF4-FFF2-40B4-BE49-F238E27FC236}">
                <a16:creationId xmlns:a16="http://schemas.microsoft.com/office/drawing/2014/main" id="{86C2281F-1508-48DA-B14B-8E2531959291}"/>
              </a:ext>
            </a:extLst>
          </p:cNvPr>
          <p:cNvSpPr/>
          <p:nvPr/>
        </p:nvSpPr>
        <p:spPr>
          <a:xfrm>
            <a:off x="6654245" y="5630335"/>
            <a:ext cx="277726" cy="761927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 春奈</a:t>
            </a:r>
          </a:p>
        </p:txBody>
      </p:sp>
      <p:cxnSp>
        <p:nvCxnSpPr>
          <p:cNvPr id="205" name="直線コネクタ 204">
            <a:extLst>
              <a:ext uri="{FF2B5EF4-FFF2-40B4-BE49-F238E27FC236}">
                <a16:creationId xmlns:a16="http://schemas.microsoft.com/office/drawing/2014/main" id="{A1035929-200E-4C36-BB97-95E7832E4477}"/>
              </a:ext>
            </a:extLst>
          </p:cNvPr>
          <p:cNvCxnSpPr>
            <a:cxnSpLocks/>
          </p:cNvCxnSpPr>
          <p:nvPr/>
        </p:nvCxnSpPr>
        <p:spPr>
          <a:xfrm>
            <a:off x="6804875" y="4865773"/>
            <a:ext cx="1036" cy="75427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0" name="グループ化 209">
            <a:extLst>
              <a:ext uri="{FF2B5EF4-FFF2-40B4-BE49-F238E27FC236}">
                <a16:creationId xmlns:a16="http://schemas.microsoft.com/office/drawing/2014/main" id="{DB1C040D-EB13-4C2C-9C9F-F742E71719D2}"/>
              </a:ext>
            </a:extLst>
          </p:cNvPr>
          <p:cNvGrpSpPr/>
          <p:nvPr/>
        </p:nvGrpSpPr>
        <p:grpSpPr>
          <a:xfrm>
            <a:off x="8532189" y="4484810"/>
            <a:ext cx="886069" cy="761928"/>
            <a:chOff x="4898442" y="1089386"/>
            <a:chExt cx="886069" cy="761928"/>
          </a:xfrm>
        </p:grpSpPr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3F33FA62-7846-404A-B3B6-E0608D375A9B}"/>
                </a:ext>
              </a:extLst>
            </p:cNvPr>
            <p:cNvSpPr/>
            <p:nvPr/>
          </p:nvSpPr>
          <p:spPr>
            <a:xfrm>
              <a:off x="4898442" y="1089387"/>
              <a:ext cx="277726" cy="7619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和義</a:t>
              </a:r>
            </a:p>
          </p:txBody>
        </p:sp>
        <p:sp>
          <p:nvSpPr>
            <p:cNvPr id="212" name="正方形/長方形 211">
              <a:extLst>
                <a:ext uri="{FF2B5EF4-FFF2-40B4-BE49-F238E27FC236}">
                  <a16:creationId xmlns:a16="http://schemas.microsoft.com/office/drawing/2014/main" id="{83226DE5-79E3-4E6D-B640-A27BBCEFEE57}"/>
                </a:ext>
              </a:extLst>
            </p:cNvPr>
            <p:cNvSpPr/>
            <p:nvPr/>
          </p:nvSpPr>
          <p:spPr>
            <a:xfrm>
              <a:off x="5506785" y="1089386"/>
              <a:ext cx="277726" cy="761927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佐藤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花子</a:t>
              </a:r>
            </a:p>
          </p:txBody>
        </p:sp>
        <p:cxnSp>
          <p:nvCxnSpPr>
            <p:cNvPr id="213" name="直線コネクタ 212">
              <a:extLst>
                <a:ext uri="{FF2B5EF4-FFF2-40B4-BE49-F238E27FC236}">
                  <a16:creationId xmlns:a16="http://schemas.microsoft.com/office/drawing/2014/main" id="{51F3E16F-5EAA-4D6F-A06C-511076A65A33}"/>
                </a:ext>
              </a:extLst>
            </p:cNvPr>
            <p:cNvCxnSpPr>
              <a:stCxn id="211" idx="3"/>
              <a:endCxn id="212" idx="1"/>
            </p:cNvCxnSpPr>
            <p:nvPr/>
          </p:nvCxnSpPr>
          <p:spPr>
            <a:xfrm flipV="1">
              <a:off x="5176168" y="1470350"/>
              <a:ext cx="330617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470D2C29-036D-4952-AC5B-FDE0A2FC76EA}"/>
              </a:ext>
            </a:extLst>
          </p:cNvPr>
          <p:cNvCxnSpPr/>
          <p:nvPr/>
        </p:nvCxnSpPr>
        <p:spPr>
          <a:xfrm>
            <a:off x="379562" y="4747765"/>
            <a:ext cx="93165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B952746-8AA0-4E77-9F12-68572AF65C8F}"/>
              </a:ext>
            </a:extLst>
          </p:cNvPr>
          <p:cNvSpPr/>
          <p:nvPr/>
        </p:nvSpPr>
        <p:spPr>
          <a:xfrm>
            <a:off x="3459194" y="303613"/>
            <a:ext cx="3157266" cy="448568"/>
          </a:xfrm>
          <a:prstGeom prst="rect">
            <a:avLst/>
          </a:prstGeom>
          <a:pattFill prst="shingle">
            <a:fgClr>
              <a:srgbClr val="FFC000"/>
            </a:fgClr>
            <a:bgClr>
              <a:schemeClr val="accent4">
                <a:lumMod val="40000"/>
                <a:lumOff val="60000"/>
              </a:schemeClr>
            </a:bgClr>
          </a:pattFill>
          <a:ln w="63500" cmpd="thickThin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田中家 家系図</a:t>
            </a:r>
          </a:p>
        </p:txBody>
      </p: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3B157A0E-47E3-4174-BA6A-D4A49452715A}"/>
              </a:ext>
            </a:extLst>
          </p:cNvPr>
          <p:cNvGrpSpPr/>
          <p:nvPr/>
        </p:nvGrpSpPr>
        <p:grpSpPr>
          <a:xfrm>
            <a:off x="4393005" y="1380658"/>
            <a:ext cx="1424100" cy="1224579"/>
            <a:chOff x="4898442" y="1089386"/>
            <a:chExt cx="886069" cy="761928"/>
          </a:xfrm>
        </p:grpSpPr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8AB517AB-C1B9-4C69-AF6F-F36167D675C2}"/>
                </a:ext>
              </a:extLst>
            </p:cNvPr>
            <p:cNvSpPr/>
            <p:nvPr/>
          </p:nvSpPr>
          <p:spPr>
            <a:xfrm>
              <a:off x="4898442" y="1089387"/>
              <a:ext cx="277726" cy="7619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和彦</a:t>
              </a:r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CA760328-5CF6-4B27-8A63-B401476A9812}"/>
                </a:ext>
              </a:extLst>
            </p:cNvPr>
            <p:cNvSpPr/>
            <p:nvPr/>
          </p:nvSpPr>
          <p:spPr>
            <a:xfrm>
              <a:off x="5506785" y="1089386"/>
              <a:ext cx="277726" cy="761927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斎藤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良子</a:t>
              </a:r>
            </a:p>
          </p:txBody>
        </p:sp>
        <p:cxnSp>
          <p:nvCxnSpPr>
            <p:cNvPr id="130" name="直線コネクタ 129">
              <a:extLst>
                <a:ext uri="{FF2B5EF4-FFF2-40B4-BE49-F238E27FC236}">
                  <a16:creationId xmlns:a16="http://schemas.microsoft.com/office/drawing/2014/main" id="{5DE0839B-B2BA-43A9-A24C-A2C14EE47642}"/>
                </a:ext>
              </a:extLst>
            </p:cNvPr>
            <p:cNvCxnSpPr>
              <a:stCxn id="128" idx="3"/>
              <a:endCxn id="129" idx="1"/>
            </p:cNvCxnSpPr>
            <p:nvPr/>
          </p:nvCxnSpPr>
          <p:spPr>
            <a:xfrm flipV="1">
              <a:off x="5176168" y="1470350"/>
              <a:ext cx="330617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8D9920D6-EBD8-4F20-931E-C30517BB3E5F}"/>
              </a:ext>
            </a:extLst>
          </p:cNvPr>
          <p:cNvGrpSpPr/>
          <p:nvPr/>
        </p:nvGrpSpPr>
        <p:grpSpPr>
          <a:xfrm>
            <a:off x="2126094" y="1999600"/>
            <a:ext cx="5951106" cy="1212277"/>
            <a:chOff x="546811" y="936637"/>
            <a:chExt cx="1049170" cy="754274"/>
          </a:xfrm>
        </p:grpSpPr>
        <p:sp>
          <p:nvSpPr>
            <p:cNvPr id="135" name="正方形/長方形 93">
              <a:extLst>
                <a:ext uri="{FF2B5EF4-FFF2-40B4-BE49-F238E27FC236}">
                  <a16:creationId xmlns:a16="http://schemas.microsoft.com/office/drawing/2014/main" id="{8A1990E9-4417-49B1-8800-72D56650F9B3}"/>
                </a:ext>
              </a:extLst>
            </p:cNvPr>
            <p:cNvSpPr/>
            <p:nvPr/>
          </p:nvSpPr>
          <p:spPr>
            <a:xfrm>
              <a:off x="546811" y="1504251"/>
              <a:ext cx="1049170" cy="186660"/>
            </a:xfrm>
            <a:custGeom>
              <a:avLst/>
              <a:gdLst>
                <a:gd name="connsiteX0" fmla="*/ 0 w 1406106"/>
                <a:gd name="connsiteY0" fmla="*/ 0 h 370928"/>
                <a:gd name="connsiteX1" fmla="*/ 1406106 w 1406106"/>
                <a:gd name="connsiteY1" fmla="*/ 0 h 370928"/>
                <a:gd name="connsiteX2" fmla="*/ 1406106 w 1406106"/>
                <a:gd name="connsiteY2" fmla="*/ 370928 h 370928"/>
                <a:gd name="connsiteX3" fmla="*/ 0 w 1406106"/>
                <a:gd name="connsiteY3" fmla="*/ 370928 h 370928"/>
                <a:gd name="connsiteX4" fmla="*/ 0 w 1406106"/>
                <a:gd name="connsiteY4" fmla="*/ 0 h 370928"/>
                <a:gd name="connsiteX0" fmla="*/ 0 w 1406106"/>
                <a:gd name="connsiteY0" fmla="*/ 0 h 379562"/>
                <a:gd name="connsiteX1" fmla="*/ 1406106 w 1406106"/>
                <a:gd name="connsiteY1" fmla="*/ 0 h 379562"/>
                <a:gd name="connsiteX2" fmla="*/ 1406106 w 1406106"/>
                <a:gd name="connsiteY2" fmla="*/ 370928 h 379562"/>
                <a:gd name="connsiteX3" fmla="*/ 733246 w 1406106"/>
                <a:gd name="connsiteY3" fmla="*/ 379562 h 379562"/>
                <a:gd name="connsiteX4" fmla="*/ 0 w 1406106"/>
                <a:gd name="connsiteY4" fmla="*/ 370928 h 379562"/>
                <a:gd name="connsiteX5" fmla="*/ 0 w 1406106"/>
                <a:gd name="connsiteY5" fmla="*/ 0 h 379562"/>
                <a:gd name="connsiteX0" fmla="*/ 733246 w 1406106"/>
                <a:gd name="connsiteY0" fmla="*/ 379562 h 471002"/>
                <a:gd name="connsiteX1" fmla="*/ 0 w 1406106"/>
                <a:gd name="connsiteY1" fmla="*/ 370928 h 471002"/>
                <a:gd name="connsiteX2" fmla="*/ 0 w 1406106"/>
                <a:gd name="connsiteY2" fmla="*/ 0 h 471002"/>
                <a:gd name="connsiteX3" fmla="*/ 1406106 w 1406106"/>
                <a:gd name="connsiteY3" fmla="*/ 0 h 471002"/>
                <a:gd name="connsiteX4" fmla="*/ 1406106 w 1406106"/>
                <a:gd name="connsiteY4" fmla="*/ 370928 h 471002"/>
                <a:gd name="connsiteX5" fmla="*/ 824686 w 1406106"/>
                <a:gd name="connsiteY5" fmla="*/ 471002 h 471002"/>
                <a:gd name="connsiteX0" fmla="*/ 733246 w 1406106"/>
                <a:gd name="connsiteY0" fmla="*/ 379562 h 379562"/>
                <a:gd name="connsiteX1" fmla="*/ 0 w 1406106"/>
                <a:gd name="connsiteY1" fmla="*/ 370928 h 379562"/>
                <a:gd name="connsiteX2" fmla="*/ 0 w 1406106"/>
                <a:gd name="connsiteY2" fmla="*/ 0 h 379562"/>
                <a:gd name="connsiteX3" fmla="*/ 1406106 w 1406106"/>
                <a:gd name="connsiteY3" fmla="*/ 0 h 379562"/>
                <a:gd name="connsiteX4" fmla="*/ 1406106 w 1406106"/>
                <a:gd name="connsiteY4" fmla="*/ 370928 h 379562"/>
                <a:gd name="connsiteX0" fmla="*/ 0 w 1406106"/>
                <a:gd name="connsiteY0" fmla="*/ 370928 h 370928"/>
                <a:gd name="connsiteX1" fmla="*/ 0 w 1406106"/>
                <a:gd name="connsiteY1" fmla="*/ 0 h 370928"/>
                <a:gd name="connsiteX2" fmla="*/ 1406106 w 1406106"/>
                <a:gd name="connsiteY2" fmla="*/ 0 h 370928"/>
                <a:gd name="connsiteX3" fmla="*/ 1406106 w 1406106"/>
                <a:gd name="connsiteY3" fmla="*/ 370928 h 37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6106" h="370928">
                  <a:moveTo>
                    <a:pt x="0" y="370928"/>
                  </a:moveTo>
                  <a:lnTo>
                    <a:pt x="0" y="0"/>
                  </a:lnTo>
                  <a:lnTo>
                    <a:pt x="1406106" y="0"/>
                  </a:lnTo>
                  <a:lnTo>
                    <a:pt x="1406106" y="370928"/>
                  </a:ln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36" name="直線コネクタ 135">
              <a:extLst>
                <a:ext uri="{FF2B5EF4-FFF2-40B4-BE49-F238E27FC236}">
                  <a16:creationId xmlns:a16="http://schemas.microsoft.com/office/drawing/2014/main" id="{7E45FFFD-297C-427F-B57A-C41545365146}"/>
                </a:ext>
              </a:extLst>
            </p:cNvPr>
            <p:cNvCxnSpPr>
              <a:cxnSpLocks/>
            </p:cNvCxnSpPr>
            <p:nvPr/>
          </p:nvCxnSpPr>
          <p:spPr>
            <a:xfrm>
              <a:off x="1070519" y="936637"/>
              <a:ext cx="1755" cy="75427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D71AA310-8B86-46C3-A268-54B38B736699}"/>
              </a:ext>
            </a:extLst>
          </p:cNvPr>
          <p:cNvGrpSpPr/>
          <p:nvPr/>
        </p:nvGrpSpPr>
        <p:grpSpPr>
          <a:xfrm>
            <a:off x="4873012" y="3213989"/>
            <a:ext cx="1424100" cy="1224579"/>
            <a:chOff x="4898442" y="1089386"/>
            <a:chExt cx="886069" cy="761928"/>
          </a:xfrm>
        </p:grpSpPr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6B6F6BED-95C2-473E-B278-88BE177F9409}"/>
                </a:ext>
              </a:extLst>
            </p:cNvPr>
            <p:cNvSpPr/>
            <p:nvPr/>
          </p:nvSpPr>
          <p:spPr>
            <a:xfrm>
              <a:off x="4898442" y="1089387"/>
              <a:ext cx="277726" cy="7619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義彦</a:t>
              </a:r>
            </a:p>
          </p:txBody>
        </p:sp>
        <p:sp>
          <p:nvSpPr>
            <p:cNvPr id="159" name="正方形/長方形 158">
              <a:extLst>
                <a:ext uri="{FF2B5EF4-FFF2-40B4-BE49-F238E27FC236}">
                  <a16:creationId xmlns:a16="http://schemas.microsoft.com/office/drawing/2014/main" id="{0EB7836C-A29A-42DB-979F-FD850479BE14}"/>
                </a:ext>
              </a:extLst>
            </p:cNvPr>
            <p:cNvSpPr/>
            <p:nvPr/>
          </p:nvSpPr>
          <p:spPr>
            <a:xfrm>
              <a:off x="5506785" y="1089386"/>
              <a:ext cx="277726" cy="761927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岡田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翔子</a:t>
              </a:r>
            </a:p>
          </p:txBody>
        </p:sp>
        <p:cxnSp>
          <p:nvCxnSpPr>
            <p:cNvPr id="160" name="直線コネクタ 159">
              <a:extLst>
                <a:ext uri="{FF2B5EF4-FFF2-40B4-BE49-F238E27FC236}">
                  <a16:creationId xmlns:a16="http://schemas.microsoft.com/office/drawing/2014/main" id="{85513009-337D-465B-B878-3FE18A2760F3}"/>
                </a:ext>
              </a:extLst>
            </p:cNvPr>
            <p:cNvCxnSpPr>
              <a:stCxn id="158" idx="3"/>
              <a:endCxn id="159" idx="1"/>
            </p:cNvCxnSpPr>
            <p:nvPr/>
          </p:nvCxnSpPr>
          <p:spPr>
            <a:xfrm flipV="1">
              <a:off x="5176168" y="1470350"/>
              <a:ext cx="330617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53894AC5-8388-4044-8C52-5179EDAA74C4}"/>
              </a:ext>
            </a:extLst>
          </p:cNvPr>
          <p:cNvGrpSpPr/>
          <p:nvPr/>
        </p:nvGrpSpPr>
        <p:grpSpPr>
          <a:xfrm>
            <a:off x="1915171" y="3213989"/>
            <a:ext cx="1424100" cy="1224579"/>
            <a:chOff x="4898442" y="1089386"/>
            <a:chExt cx="886069" cy="761928"/>
          </a:xfrm>
        </p:grpSpPr>
        <p:sp>
          <p:nvSpPr>
            <p:cNvPr id="162" name="正方形/長方形 161">
              <a:extLst>
                <a:ext uri="{FF2B5EF4-FFF2-40B4-BE49-F238E27FC236}">
                  <a16:creationId xmlns:a16="http://schemas.microsoft.com/office/drawing/2014/main" id="{5646C6C3-4D9A-463D-8660-53C32954BEE8}"/>
                </a:ext>
              </a:extLst>
            </p:cNvPr>
            <p:cNvSpPr/>
            <p:nvPr/>
          </p:nvSpPr>
          <p:spPr>
            <a:xfrm>
              <a:off x="4898442" y="1089387"/>
              <a:ext cx="277726" cy="7619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博一</a:t>
              </a:r>
            </a:p>
          </p:txBody>
        </p:sp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F2B6F417-A572-4711-8466-5DD4203E6D8D}"/>
                </a:ext>
              </a:extLst>
            </p:cNvPr>
            <p:cNvSpPr/>
            <p:nvPr/>
          </p:nvSpPr>
          <p:spPr>
            <a:xfrm>
              <a:off x="5506785" y="1089386"/>
              <a:ext cx="277726" cy="761927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太田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春香</a:t>
              </a:r>
            </a:p>
          </p:txBody>
        </p:sp>
        <p:cxnSp>
          <p:nvCxnSpPr>
            <p:cNvPr id="164" name="直線コネクタ 163">
              <a:extLst>
                <a:ext uri="{FF2B5EF4-FFF2-40B4-BE49-F238E27FC236}">
                  <a16:creationId xmlns:a16="http://schemas.microsoft.com/office/drawing/2014/main" id="{F08181BA-EB84-47AA-99CB-AE4F9D96A691}"/>
                </a:ext>
              </a:extLst>
            </p:cNvPr>
            <p:cNvCxnSpPr>
              <a:stCxn id="162" idx="3"/>
              <a:endCxn id="163" idx="1"/>
            </p:cNvCxnSpPr>
            <p:nvPr/>
          </p:nvCxnSpPr>
          <p:spPr>
            <a:xfrm flipV="1">
              <a:off x="5176168" y="1470350"/>
              <a:ext cx="330617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4" name="直線コネクタ 183">
            <a:extLst>
              <a:ext uri="{FF2B5EF4-FFF2-40B4-BE49-F238E27FC236}">
                <a16:creationId xmlns:a16="http://schemas.microsoft.com/office/drawing/2014/main" id="{E5058258-6361-4918-B906-04970B95FF3D}"/>
              </a:ext>
            </a:extLst>
          </p:cNvPr>
          <p:cNvCxnSpPr>
            <a:cxnSpLocks/>
          </p:cNvCxnSpPr>
          <p:nvPr/>
        </p:nvCxnSpPr>
        <p:spPr>
          <a:xfrm>
            <a:off x="2634031" y="3830218"/>
            <a:ext cx="1665" cy="121227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E124C9D1-17C3-48D5-B10B-746232E436FA}"/>
              </a:ext>
            </a:extLst>
          </p:cNvPr>
          <p:cNvGrpSpPr/>
          <p:nvPr/>
        </p:nvGrpSpPr>
        <p:grpSpPr>
          <a:xfrm>
            <a:off x="5079996" y="3830218"/>
            <a:ext cx="994942" cy="1212277"/>
            <a:chOff x="546811" y="936637"/>
            <a:chExt cx="1049170" cy="754274"/>
          </a:xfrm>
        </p:grpSpPr>
        <p:sp>
          <p:nvSpPr>
            <p:cNvPr id="186" name="正方形/長方形 93">
              <a:extLst>
                <a:ext uri="{FF2B5EF4-FFF2-40B4-BE49-F238E27FC236}">
                  <a16:creationId xmlns:a16="http://schemas.microsoft.com/office/drawing/2014/main" id="{19760214-186F-4A1F-8CE3-EA6EEDC72CD4}"/>
                </a:ext>
              </a:extLst>
            </p:cNvPr>
            <p:cNvSpPr/>
            <p:nvPr/>
          </p:nvSpPr>
          <p:spPr>
            <a:xfrm>
              <a:off x="546811" y="1504251"/>
              <a:ext cx="1049170" cy="186660"/>
            </a:xfrm>
            <a:custGeom>
              <a:avLst/>
              <a:gdLst>
                <a:gd name="connsiteX0" fmla="*/ 0 w 1406106"/>
                <a:gd name="connsiteY0" fmla="*/ 0 h 370928"/>
                <a:gd name="connsiteX1" fmla="*/ 1406106 w 1406106"/>
                <a:gd name="connsiteY1" fmla="*/ 0 h 370928"/>
                <a:gd name="connsiteX2" fmla="*/ 1406106 w 1406106"/>
                <a:gd name="connsiteY2" fmla="*/ 370928 h 370928"/>
                <a:gd name="connsiteX3" fmla="*/ 0 w 1406106"/>
                <a:gd name="connsiteY3" fmla="*/ 370928 h 370928"/>
                <a:gd name="connsiteX4" fmla="*/ 0 w 1406106"/>
                <a:gd name="connsiteY4" fmla="*/ 0 h 370928"/>
                <a:gd name="connsiteX0" fmla="*/ 0 w 1406106"/>
                <a:gd name="connsiteY0" fmla="*/ 0 h 379562"/>
                <a:gd name="connsiteX1" fmla="*/ 1406106 w 1406106"/>
                <a:gd name="connsiteY1" fmla="*/ 0 h 379562"/>
                <a:gd name="connsiteX2" fmla="*/ 1406106 w 1406106"/>
                <a:gd name="connsiteY2" fmla="*/ 370928 h 379562"/>
                <a:gd name="connsiteX3" fmla="*/ 733246 w 1406106"/>
                <a:gd name="connsiteY3" fmla="*/ 379562 h 379562"/>
                <a:gd name="connsiteX4" fmla="*/ 0 w 1406106"/>
                <a:gd name="connsiteY4" fmla="*/ 370928 h 379562"/>
                <a:gd name="connsiteX5" fmla="*/ 0 w 1406106"/>
                <a:gd name="connsiteY5" fmla="*/ 0 h 379562"/>
                <a:gd name="connsiteX0" fmla="*/ 733246 w 1406106"/>
                <a:gd name="connsiteY0" fmla="*/ 379562 h 471002"/>
                <a:gd name="connsiteX1" fmla="*/ 0 w 1406106"/>
                <a:gd name="connsiteY1" fmla="*/ 370928 h 471002"/>
                <a:gd name="connsiteX2" fmla="*/ 0 w 1406106"/>
                <a:gd name="connsiteY2" fmla="*/ 0 h 471002"/>
                <a:gd name="connsiteX3" fmla="*/ 1406106 w 1406106"/>
                <a:gd name="connsiteY3" fmla="*/ 0 h 471002"/>
                <a:gd name="connsiteX4" fmla="*/ 1406106 w 1406106"/>
                <a:gd name="connsiteY4" fmla="*/ 370928 h 471002"/>
                <a:gd name="connsiteX5" fmla="*/ 824686 w 1406106"/>
                <a:gd name="connsiteY5" fmla="*/ 471002 h 471002"/>
                <a:gd name="connsiteX0" fmla="*/ 733246 w 1406106"/>
                <a:gd name="connsiteY0" fmla="*/ 379562 h 379562"/>
                <a:gd name="connsiteX1" fmla="*/ 0 w 1406106"/>
                <a:gd name="connsiteY1" fmla="*/ 370928 h 379562"/>
                <a:gd name="connsiteX2" fmla="*/ 0 w 1406106"/>
                <a:gd name="connsiteY2" fmla="*/ 0 h 379562"/>
                <a:gd name="connsiteX3" fmla="*/ 1406106 w 1406106"/>
                <a:gd name="connsiteY3" fmla="*/ 0 h 379562"/>
                <a:gd name="connsiteX4" fmla="*/ 1406106 w 1406106"/>
                <a:gd name="connsiteY4" fmla="*/ 370928 h 379562"/>
                <a:gd name="connsiteX0" fmla="*/ 0 w 1406106"/>
                <a:gd name="connsiteY0" fmla="*/ 370928 h 370928"/>
                <a:gd name="connsiteX1" fmla="*/ 0 w 1406106"/>
                <a:gd name="connsiteY1" fmla="*/ 0 h 370928"/>
                <a:gd name="connsiteX2" fmla="*/ 1406106 w 1406106"/>
                <a:gd name="connsiteY2" fmla="*/ 0 h 370928"/>
                <a:gd name="connsiteX3" fmla="*/ 1406106 w 1406106"/>
                <a:gd name="connsiteY3" fmla="*/ 370928 h 37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6106" h="370928">
                  <a:moveTo>
                    <a:pt x="0" y="370928"/>
                  </a:moveTo>
                  <a:lnTo>
                    <a:pt x="0" y="0"/>
                  </a:lnTo>
                  <a:lnTo>
                    <a:pt x="1406106" y="0"/>
                  </a:lnTo>
                  <a:lnTo>
                    <a:pt x="1406106" y="370928"/>
                  </a:ln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87" name="直線コネクタ 186">
              <a:extLst>
                <a:ext uri="{FF2B5EF4-FFF2-40B4-BE49-F238E27FC236}">
                  <a16:creationId xmlns:a16="http://schemas.microsoft.com/office/drawing/2014/main" id="{A38D30CC-0D42-4D3D-9D38-D06677B36649}"/>
                </a:ext>
              </a:extLst>
            </p:cNvPr>
            <p:cNvCxnSpPr>
              <a:cxnSpLocks/>
            </p:cNvCxnSpPr>
            <p:nvPr/>
          </p:nvCxnSpPr>
          <p:spPr>
            <a:xfrm>
              <a:off x="1070519" y="936637"/>
              <a:ext cx="0" cy="56761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8" name="正方形/長方形 197">
            <a:extLst>
              <a:ext uri="{FF2B5EF4-FFF2-40B4-BE49-F238E27FC236}">
                <a16:creationId xmlns:a16="http://schemas.microsoft.com/office/drawing/2014/main" id="{41C99BED-55B9-4D07-9DF4-060C1613F7C3}"/>
              </a:ext>
            </a:extLst>
          </p:cNvPr>
          <p:cNvSpPr/>
          <p:nvPr/>
        </p:nvSpPr>
        <p:spPr>
          <a:xfrm>
            <a:off x="4885744" y="5030292"/>
            <a:ext cx="446364" cy="1224577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 愛子</a:t>
            </a:r>
          </a:p>
        </p:txBody>
      </p:sp>
      <p:sp>
        <p:nvSpPr>
          <p:cNvPr id="201" name="正方形/長方形 200">
            <a:extLst>
              <a:ext uri="{FF2B5EF4-FFF2-40B4-BE49-F238E27FC236}">
                <a16:creationId xmlns:a16="http://schemas.microsoft.com/office/drawing/2014/main" id="{7F6EE8BE-439C-457E-9653-5F31F7F79F77}"/>
              </a:ext>
            </a:extLst>
          </p:cNvPr>
          <p:cNvSpPr/>
          <p:nvPr/>
        </p:nvSpPr>
        <p:spPr>
          <a:xfrm>
            <a:off x="2394951" y="5013759"/>
            <a:ext cx="446364" cy="12245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 大輔</a:t>
            </a:r>
          </a:p>
        </p:txBody>
      </p:sp>
      <p:sp>
        <p:nvSpPr>
          <p:cNvPr id="211" name="正方形/長方形 210">
            <a:extLst>
              <a:ext uri="{FF2B5EF4-FFF2-40B4-BE49-F238E27FC236}">
                <a16:creationId xmlns:a16="http://schemas.microsoft.com/office/drawing/2014/main" id="{3F33FA62-7846-404A-B3B6-E0608D375A9B}"/>
              </a:ext>
            </a:extLst>
          </p:cNvPr>
          <p:cNvSpPr/>
          <p:nvPr/>
        </p:nvSpPr>
        <p:spPr>
          <a:xfrm>
            <a:off x="5826440" y="5013758"/>
            <a:ext cx="446364" cy="12245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 和義</a:t>
            </a:r>
          </a:p>
        </p:txBody>
      </p:sp>
      <p:cxnSp>
        <p:nvCxnSpPr>
          <p:cNvPr id="81" name="直線コネクタ 80">
            <a:extLst>
              <a:ext uri="{FF2B5EF4-FFF2-40B4-BE49-F238E27FC236}">
                <a16:creationId xmlns:a16="http://schemas.microsoft.com/office/drawing/2014/main" id="{2C9B14E8-C752-4C62-867B-420E5ED591A1}"/>
              </a:ext>
            </a:extLst>
          </p:cNvPr>
          <p:cNvCxnSpPr/>
          <p:nvPr/>
        </p:nvCxnSpPr>
        <p:spPr>
          <a:xfrm>
            <a:off x="379562" y="2916617"/>
            <a:ext cx="931653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49676AF3-8196-4437-80D8-55A3A61DCC5D}"/>
              </a:ext>
            </a:extLst>
          </p:cNvPr>
          <p:cNvGrpSpPr/>
          <p:nvPr/>
        </p:nvGrpSpPr>
        <p:grpSpPr>
          <a:xfrm>
            <a:off x="7091676" y="3830218"/>
            <a:ext cx="994942" cy="1212277"/>
            <a:chOff x="546811" y="936637"/>
            <a:chExt cx="1049170" cy="754274"/>
          </a:xfrm>
        </p:grpSpPr>
        <p:sp>
          <p:nvSpPr>
            <p:cNvPr id="96" name="正方形/長方形 93">
              <a:extLst>
                <a:ext uri="{FF2B5EF4-FFF2-40B4-BE49-F238E27FC236}">
                  <a16:creationId xmlns:a16="http://schemas.microsoft.com/office/drawing/2014/main" id="{67BF5F7B-0731-4104-95A5-7EC361A09E50}"/>
                </a:ext>
              </a:extLst>
            </p:cNvPr>
            <p:cNvSpPr/>
            <p:nvPr/>
          </p:nvSpPr>
          <p:spPr>
            <a:xfrm>
              <a:off x="546811" y="1504251"/>
              <a:ext cx="1049170" cy="186660"/>
            </a:xfrm>
            <a:custGeom>
              <a:avLst/>
              <a:gdLst>
                <a:gd name="connsiteX0" fmla="*/ 0 w 1406106"/>
                <a:gd name="connsiteY0" fmla="*/ 0 h 370928"/>
                <a:gd name="connsiteX1" fmla="*/ 1406106 w 1406106"/>
                <a:gd name="connsiteY1" fmla="*/ 0 h 370928"/>
                <a:gd name="connsiteX2" fmla="*/ 1406106 w 1406106"/>
                <a:gd name="connsiteY2" fmla="*/ 370928 h 370928"/>
                <a:gd name="connsiteX3" fmla="*/ 0 w 1406106"/>
                <a:gd name="connsiteY3" fmla="*/ 370928 h 370928"/>
                <a:gd name="connsiteX4" fmla="*/ 0 w 1406106"/>
                <a:gd name="connsiteY4" fmla="*/ 0 h 370928"/>
                <a:gd name="connsiteX0" fmla="*/ 0 w 1406106"/>
                <a:gd name="connsiteY0" fmla="*/ 0 h 379562"/>
                <a:gd name="connsiteX1" fmla="*/ 1406106 w 1406106"/>
                <a:gd name="connsiteY1" fmla="*/ 0 h 379562"/>
                <a:gd name="connsiteX2" fmla="*/ 1406106 w 1406106"/>
                <a:gd name="connsiteY2" fmla="*/ 370928 h 379562"/>
                <a:gd name="connsiteX3" fmla="*/ 733246 w 1406106"/>
                <a:gd name="connsiteY3" fmla="*/ 379562 h 379562"/>
                <a:gd name="connsiteX4" fmla="*/ 0 w 1406106"/>
                <a:gd name="connsiteY4" fmla="*/ 370928 h 379562"/>
                <a:gd name="connsiteX5" fmla="*/ 0 w 1406106"/>
                <a:gd name="connsiteY5" fmla="*/ 0 h 379562"/>
                <a:gd name="connsiteX0" fmla="*/ 733246 w 1406106"/>
                <a:gd name="connsiteY0" fmla="*/ 379562 h 471002"/>
                <a:gd name="connsiteX1" fmla="*/ 0 w 1406106"/>
                <a:gd name="connsiteY1" fmla="*/ 370928 h 471002"/>
                <a:gd name="connsiteX2" fmla="*/ 0 w 1406106"/>
                <a:gd name="connsiteY2" fmla="*/ 0 h 471002"/>
                <a:gd name="connsiteX3" fmla="*/ 1406106 w 1406106"/>
                <a:gd name="connsiteY3" fmla="*/ 0 h 471002"/>
                <a:gd name="connsiteX4" fmla="*/ 1406106 w 1406106"/>
                <a:gd name="connsiteY4" fmla="*/ 370928 h 471002"/>
                <a:gd name="connsiteX5" fmla="*/ 824686 w 1406106"/>
                <a:gd name="connsiteY5" fmla="*/ 471002 h 471002"/>
                <a:gd name="connsiteX0" fmla="*/ 733246 w 1406106"/>
                <a:gd name="connsiteY0" fmla="*/ 379562 h 379562"/>
                <a:gd name="connsiteX1" fmla="*/ 0 w 1406106"/>
                <a:gd name="connsiteY1" fmla="*/ 370928 h 379562"/>
                <a:gd name="connsiteX2" fmla="*/ 0 w 1406106"/>
                <a:gd name="connsiteY2" fmla="*/ 0 h 379562"/>
                <a:gd name="connsiteX3" fmla="*/ 1406106 w 1406106"/>
                <a:gd name="connsiteY3" fmla="*/ 0 h 379562"/>
                <a:gd name="connsiteX4" fmla="*/ 1406106 w 1406106"/>
                <a:gd name="connsiteY4" fmla="*/ 370928 h 379562"/>
                <a:gd name="connsiteX0" fmla="*/ 0 w 1406106"/>
                <a:gd name="connsiteY0" fmla="*/ 370928 h 370928"/>
                <a:gd name="connsiteX1" fmla="*/ 0 w 1406106"/>
                <a:gd name="connsiteY1" fmla="*/ 0 h 370928"/>
                <a:gd name="connsiteX2" fmla="*/ 1406106 w 1406106"/>
                <a:gd name="connsiteY2" fmla="*/ 0 h 370928"/>
                <a:gd name="connsiteX3" fmla="*/ 1406106 w 1406106"/>
                <a:gd name="connsiteY3" fmla="*/ 370928 h 37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6106" h="370928">
                  <a:moveTo>
                    <a:pt x="0" y="370928"/>
                  </a:moveTo>
                  <a:lnTo>
                    <a:pt x="0" y="0"/>
                  </a:lnTo>
                  <a:lnTo>
                    <a:pt x="1406106" y="0"/>
                  </a:lnTo>
                  <a:lnTo>
                    <a:pt x="1406106" y="370928"/>
                  </a:ln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97" name="直線コネクタ 96">
              <a:extLst>
                <a:ext uri="{FF2B5EF4-FFF2-40B4-BE49-F238E27FC236}">
                  <a16:creationId xmlns:a16="http://schemas.microsoft.com/office/drawing/2014/main" id="{9F1A85DF-7514-442E-A972-8B63232D10FC}"/>
                </a:ext>
              </a:extLst>
            </p:cNvPr>
            <p:cNvCxnSpPr>
              <a:cxnSpLocks/>
            </p:cNvCxnSpPr>
            <p:nvPr/>
          </p:nvCxnSpPr>
          <p:spPr>
            <a:xfrm>
              <a:off x="1070519" y="936637"/>
              <a:ext cx="0" cy="56761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CA4F571C-3378-4592-9A75-93437290356C}"/>
              </a:ext>
            </a:extLst>
          </p:cNvPr>
          <p:cNvSpPr/>
          <p:nvPr/>
        </p:nvSpPr>
        <p:spPr>
          <a:xfrm>
            <a:off x="6897424" y="5030292"/>
            <a:ext cx="446364" cy="12245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 義男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F9730E7C-A247-40DE-989F-35D7F1B32D6F}"/>
              </a:ext>
            </a:extLst>
          </p:cNvPr>
          <p:cNvSpPr/>
          <p:nvPr/>
        </p:nvSpPr>
        <p:spPr>
          <a:xfrm>
            <a:off x="7838120" y="5013758"/>
            <a:ext cx="446364" cy="12245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wrap="none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 和義</a:t>
            </a:r>
          </a:p>
        </p:txBody>
      </p: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647AA186-00B1-4EC8-BCEF-2DAF7F64318F}"/>
              </a:ext>
            </a:extLst>
          </p:cNvPr>
          <p:cNvGrpSpPr/>
          <p:nvPr/>
        </p:nvGrpSpPr>
        <p:grpSpPr>
          <a:xfrm>
            <a:off x="6884692" y="3213989"/>
            <a:ext cx="1424100" cy="1224579"/>
            <a:chOff x="4898442" y="1089386"/>
            <a:chExt cx="886069" cy="761928"/>
          </a:xfrm>
        </p:grpSpPr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5C53A43F-651B-4B3B-9689-AEC80CB457D6}"/>
                </a:ext>
              </a:extLst>
            </p:cNvPr>
            <p:cNvSpPr/>
            <p:nvPr/>
          </p:nvSpPr>
          <p:spPr>
            <a:xfrm>
              <a:off x="4898442" y="1089387"/>
              <a:ext cx="277726" cy="761927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義彦</a:t>
              </a:r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0D2146C5-D6E4-4571-930C-CC8CC1128FDC}"/>
                </a:ext>
              </a:extLst>
            </p:cNvPr>
            <p:cNvSpPr/>
            <p:nvPr/>
          </p:nvSpPr>
          <p:spPr>
            <a:xfrm>
              <a:off x="5506785" y="1089386"/>
              <a:ext cx="277726" cy="761927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wrap="none" rtlCol="0" anchor="ctr"/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岡田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翔子</a:t>
              </a:r>
            </a:p>
          </p:txBody>
        </p: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9797F02C-7779-4BDE-B915-585D153D6139}"/>
                </a:ext>
              </a:extLst>
            </p:cNvPr>
            <p:cNvCxnSpPr>
              <a:stCxn id="104" idx="3"/>
              <a:endCxn id="105" idx="1"/>
            </p:cNvCxnSpPr>
            <p:nvPr/>
          </p:nvCxnSpPr>
          <p:spPr>
            <a:xfrm flipV="1">
              <a:off x="5176168" y="1470350"/>
              <a:ext cx="330617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74520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3684CF7-D41B-4C3B-A18B-136486C38E16}"/>
              </a:ext>
            </a:extLst>
          </p:cNvPr>
          <p:cNvSpPr/>
          <p:nvPr/>
        </p:nvSpPr>
        <p:spPr>
          <a:xfrm>
            <a:off x="3459194" y="303613"/>
            <a:ext cx="3157266" cy="448568"/>
          </a:xfrm>
          <a:prstGeom prst="rect">
            <a:avLst/>
          </a:prstGeom>
          <a:pattFill prst="shingle">
            <a:fgClr>
              <a:srgbClr val="FFC000"/>
            </a:fgClr>
            <a:bgClr>
              <a:schemeClr val="accent4">
                <a:lumMod val="40000"/>
                <a:lumOff val="60000"/>
              </a:schemeClr>
            </a:bgClr>
          </a:pattFill>
          <a:ln w="63500" cmpd="thickThin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田中家 家系図</a:t>
            </a:r>
          </a:p>
        </p:txBody>
      </p: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D3F8A4FA-44DC-49D0-BEA8-D9CEECD2765A}"/>
              </a:ext>
            </a:extLst>
          </p:cNvPr>
          <p:cNvGrpSpPr/>
          <p:nvPr/>
        </p:nvGrpSpPr>
        <p:grpSpPr>
          <a:xfrm>
            <a:off x="2240366" y="982983"/>
            <a:ext cx="5582412" cy="5626048"/>
            <a:chOff x="2240366" y="982983"/>
            <a:chExt cx="5582412" cy="4991100"/>
          </a:xfrm>
        </p:grpSpPr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6DF24320-94FA-420B-8C49-F217C34C005C}"/>
                </a:ext>
              </a:extLst>
            </p:cNvPr>
            <p:cNvCxnSpPr/>
            <p:nvPr/>
          </p:nvCxnSpPr>
          <p:spPr>
            <a:xfrm>
              <a:off x="2240366" y="982983"/>
              <a:ext cx="0" cy="499110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FBAF550B-2422-4B58-BD0A-6FEA8F6F2FE3}"/>
                </a:ext>
              </a:extLst>
            </p:cNvPr>
            <p:cNvCxnSpPr/>
            <p:nvPr/>
          </p:nvCxnSpPr>
          <p:spPr>
            <a:xfrm>
              <a:off x="4101170" y="982983"/>
              <a:ext cx="0" cy="499110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線コネクタ 14">
              <a:extLst>
                <a:ext uri="{FF2B5EF4-FFF2-40B4-BE49-F238E27FC236}">
                  <a16:creationId xmlns:a16="http://schemas.microsoft.com/office/drawing/2014/main" id="{8B4B2E1E-44F8-4D41-AE75-19AB83D9D97C}"/>
                </a:ext>
              </a:extLst>
            </p:cNvPr>
            <p:cNvCxnSpPr/>
            <p:nvPr/>
          </p:nvCxnSpPr>
          <p:spPr>
            <a:xfrm>
              <a:off x="5980012" y="982983"/>
              <a:ext cx="0" cy="499110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407FF9F6-1808-4E31-8B3B-DA6AAC6CC9C0}"/>
                </a:ext>
              </a:extLst>
            </p:cNvPr>
            <p:cNvCxnSpPr/>
            <p:nvPr/>
          </p:nvCxnSpPr>
          <p:spPr>
            <a:xfrm>
              <a:off x="7822778" y="982983"/>
              <a:ext cx="0" cy="499110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8D4B6AC-C633-4F94-9B70-BC378CC21FDA}"/>
              </a:ext>
            </a:extLst>
          </p:cNvPr>
          <p:cNvGrpSpPr/>
          <p:nvPr/>
        </p:nvGrpSpPr>
        <p:grpSpPr>
          <a:xfrm>
            <a:off x="813988" y="3150661"/>
            <a:ext cx="991952" cy="792899"/>
            <a:chOff x="813988" y="2758167"/>
            <a:chExt cx="991952" cy="792899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F2E91C8A-0F52-49FC-BEF2-B8346734A086}"/>
                </a:ext>
              </a:extLst>
            </p:cNvPr>
            <p:cNvSpPr/>
            <p:nvPr/>
          </p:nvSpPr>
          <p:spPr>
            <a:xfrm>
              <a:off x="813988" y="2758167"/>
              <a:ext cx="991952" cy="277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和夫</a:t>
              </a: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36A9DE5-42DD-4473-99BB-CDB3FBD31C03}"/>
                </a:ext>
              </a:extLst>
            </p:cNvPr>
            <p:cNvSpPr/>
            <p:nvPr/>
          </p:nvSpPr>
          <p:spPr>
            <a:xfrm>
              <a:off x="813988" y="3273866"/>
              <a:ext cx="991952" cy="277200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佐藤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花子</a:t>
              </a:r>
            </a:p>
          </p:txBody>
        </p: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9746B17E-B6D5-4F68-92B0-2904D185E0EB}"/>
                </a:ext>
              </a:extLst>
            </p:cNvPr>
            <p:cNvCxnSpPr>
              <a:cxnSpLocks/>
              <a:stCxn id="9" idx="2"/>
              <a:endCxn id="10" idx="0"/>
            </p:cNvCxnSpPr>
            <p:nvPr/>
          </p:nvCxnSpPr>
          <p:spPr>
            <a:xfrm>
              <a:off x="1309964" y="3035367"/>
              <a:ext cx="0" cy="2384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FDBEBBF-D906-4A33-A568-9D1D764B02BA}"/>
              </a:ext>
            </a:extLst>
          </p:cNvPr>
          <p:cNvGrpSpPr/>
          <p:nvPr/>
        </p:nvGrpSpPr>
        <p:grpSpPr>
          <a:xfrm rot="16200000">
            <a:off x="411314" y="2848348"/>
            <a:ext cx="3160946" cy="1380936"/>
            <a:chOff x="546811" y="936637"/>
            <a:chExt cx="1049170" cy="754275"/>
          </a:xfrm>
        </p:grpSpPr>
        <p:sp>
          <p:nvSpPr>
            <p:cNvPr id="19" name="正方形/長方形 93">
              <a:extLst>
                <a:ext uri="{FF2B5EF4-FFF2-40B4-BE49-F238E27FC236}">
                  <a16:creationId xmlns:a16="http://schemas.microsoft.com/office/drawing/2014/main" id="{91955300-65CE-4D6A-A7BF-CAAC8A03B3B7}"/>
                </a:ext>
              </a:extLst>
            </p:cNvPr>
            <p:cNvSpPr/>
            <p:nvPr/>
          </p:nvSpPr>
          <p:spPr>
            <a:xfrm>
              <a:off x="546811" y="1449551"/>
              <a:ext cx="1049170" cy="241361"/>
            </a:xfrm>
            <a:custGeom>
              <a:avLst/>
              <a:gdLst>
                <a:gd name="connsiteX0" fmla="*/ 0 w 1406106"/>
                <a:gd name="connsiteY0" fmla="*/ 0 h 370928"/>
                <a:gd name="connsiteX1" fmla="*/ 1406106 w 1406106"/>
                <a:gd name="connsiteY1" fmla="*/ 0 h 370928"/>
                <a:gd name="connsiteX2" fmla="*/ 1406106 w 1406106"/>
                <a:gd name="connsiteY2" fmla="*/ 370928 h 370928"/>
                <a:gd name="connsiteX3" fmla="*/ 0 w 1406106"/>
                <a:gd name="connsiteY3" fmla="*/ 370928 h 370928"/>
                <a:gd name="connsiteX4" fmla="*/ 0 w 1406106"/>
                <a:gd name="connsiteY4" fmla="*/ 0 h 370928"/>
                <a:gd name="connsiteX0" fmla="*/ 0 w 1406106"/>
                <a:gd name="connsiteY0" fmla="*/ 0 h 379562"/>
                <a:gd name="connsiteX1" fmla="*/ 1406106 w 1406106"/>
                <a:gd name="connsiteY1" fmla="*/ 0 h 379562"/>
                <a:gd name="connsiteX2" fmla="*/ 1406106 w 1406106"/>
                <a:gd name="connsiteY2" fmla="*/ 370928 h 379562"/>
                <a:gd name="connsiteX3" fmla="*/ 733246 w 1406106"/>
                <a:gd name="connsiteY3" fmla="*/ 379562 h 379562"/>
                <a:gd name="connsiteX4" fmla="*/ 0 w 1406106"/>
                <a:gd name="connsiteY4" fmla="*/ 370928 h 379562"/>
                <a:gd name="connsiteX5" fmla="*/ 0 w 1406106"/>
                <a:gd name="connsiteY5" fmla="*/ 0 h 379562"/>
                <a:gd name="connsiteX0" fmla="*/ 733246 w 1406106"/>
                <a:gd name="connsiteY0" fmla="*/ 379562 h 471002"/>
                <a:gd name="connsiteX1" fmla="*/ 0 w 1406106"/>
                <a:gd name="connsiteY1" fmla="*/ 370928 h 471002"/>
                <a:gd name="connsiteX2" fmla="*/ 0 w 1406106"/>
                <a:gd name="connsiteY2" fmla="*/ 0 h 471002"/>
                <a:gd name="connsiteX3" fmla="*/ 1406106 w 1406106"/>
                <a:gd name="connsiteY3" fmla="*/ 0 h 471002"/>
                <a:gd name="connsiteX4" fmla="*/ 1406106 w 1406106"/>
                <a:gd name="connsiteY4" fmla="*/ 370928 h 471002"/>
                <a:gd name="connsiteX5" fmla="*/ 824686 w 1406106"/>
                <a:gd name="connsiteY5" fmla="*/ 471002 h 471002"/>
                <a:gd name="connsiteX0" fmla="*/ 733246 w 1406106"/>
                <a:gd name="connsiteY0" fmla="*/ 379562 h 379562"/>
                <a:gd name="connsiteX1" fmla="*/ 0 w 1406106"/>
                <a:gd name="connsiteY1" fmla="*/ 370928 h 379562"/>
                <a:gd name="connsiteX2" fmla="*/ 0 w 1406106"/>
                <a:gd name="connsiteY2" fmla="*/ 0 h 379562"/>
                <a:gd name="connsiteX3" fmla="*/ 1406106 w 1406106"/>
                <a:gd name="connsiteY3" fmla="*/ 0 h 379562"/>
                <a:gd name="connsiteX4" fmla="*/ 1406106 w 1406106"/>
                <a:gd name="connsiteY4" fmla="*/ 370928 h 379562"/>
                <a:gd name="connsiteX0" fmla="*/ 0 w 1406106"/>
                <a:gd name="connsiteY0" fmla="*/ 370928 h 370928"/>
                <a:gd name="connsiteX1" fmla="*/ 0 w 1406106"/>
                <a:gd name="connsiteY1" fmla="*/ 0 h 370928"/>
                <a:gd name="connsiteX2" fmla="*/ 1406106 w 1406106"/>
                <a:gd name="connsiteY2" fmla="*/ 0 h 370928"/>
                <a:gd name="connsiteX3" fmla="*/ 1406106 w 1406106"/>
                <a:gd name="connsiteY3" fmla="*/ 370928 h 37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6106" h="370928">
                  <a:moveTo>
                    <a:pt x="0" y="370928"/>
                  </a:moveTo>
                  <a:lnTo>
                    <a:pt x="0" y="0"/>
                  </a:lnTo>
                  <a:lnTo>
                    <a:pt x="1406106" y="0"/>
                  </a:lnTo>
                  <a:lnTo>
                    <a:pt x="1406106" y="370928"/>
                  </a:ln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" name="直線コネクタ 19">
              <a:extLst>
                <a:ext uri="{FF2B5EF4-FFF2-40B4-BE49-F238E27FC236}">
                  <a16:creationId xmlns:a16="http://schemas.microsoft.com/office/drawing/2014/main" id="{C5F94994-737E-452B-8663-6DB8CCEC42A4}"/>
                </a:ext>
              </a:extLst>
            </p:cNvPr>
            <p:cNvCxnSpPr>
              <a:cxnSpLocks/>
            </p:cNvCxnSpPr>
            <p:nvPr/>
          </p:nvCxnSpPr>
          <p:spPr>
            <a:xfrm>
              <a:off x="1070519" y="936637"/>
              <a:ext cx="1755" cy="75427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83B703FC-1C30-4213-BB98-70CFE5010F40}"/>
              </a:ext>
            </a:extLst>
          </p:cNvPr>
          <p:cNvGrpSpPr/>
          <p:nvPr/>
        </p:nvGrpSpPr>
        <p:grpSpPr>
          <a:xfrm>
            <a:off x="2674792" y="1830840"/>
            <a:ext cx="991952" cy="792899"/>
            <a:chOff x="813988" y="2758167"/>
            <a:chExt cx="991952" cy="792899"/>
          </a:xfrm>
        </p:grpSpPr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100E8D38-0BE6-4AB8-A767-CAC20556945D}"/>
                </a:ext>
              </a:extLst>
            </p:cNvPr>
            <p:cNvSpPr/>
            <p:nvPr/>
          </p:nvSpPr>
          <p:spPr>
            <a:xfrm>
              <a:off x="813988" y="2758167"/>
              <a:ext cx="991952" cy="277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和也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C72AF465-57EF-46CC-B5B8-F04B525B41F3}"/>
                </a:ext>
              </a:extLst>
            </p:cNvPr>
            <p:cNvSpPr/>
            <p:nvPr/>
          </p:nvSpPr>
          <p:spPr>
            <a:xfrm>
              <a:off x="813988" y="3273866"/>
              <a:ext cx="991952" cy="277200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中田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恵子</a:t>
              </a:r>
            </a:p>
          </p:txBody>
        </p: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ABC2CB58-9A56-4D9C-93A7-90BA8AEBABF6}"/>
                </a:ext>
              </a:extLst>
            </p:cNvPr>
            <p:cNvCxnSpPr>
              <a:cxnSpLocks/>
              <a:stCxn id="37" idx="2"/>
              <a:endCxn id="38" idx="0"/>
            </p:cNvCxnSpPr>
            <p:nvPr/>
          </p:nvCxnSpPr>
          <p:spPr>
            <a:xfrm>
              <a:off x="1309964" y="3035367"/>
              <a:ext cx="0" cy="2384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39BC66E9-9994-4D05-99B7-B10CB3F1B999}"/>
              </a:ext>
            </a:extLst>
          </p:cNvPr>
          <p:cNvGrpSpPr/>
          <p:nvPr/>
        </p:nvGrpSpPr>
        <p:grpSpPr>
          <a:xfrm>
            <a:off x="2660791" y="2876341"/>
            <a:ext cx="991952" cy="792899"/>
            <a:chOff x="813988" y="2758167"/>
            <a:chExt cx="991952" cy="792899"/>
          </a:xfrm>
        </p:grpSpPr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E321D25D-7DAB-44E9-A87B-BD3C9A4B5567}"/>
                </a:ext>
              </a:extLst>
            </p:cNvPr>
            <p:cNvSpPr/>
            <p:nvPr/>
          </p:nvSpPr>
          <p:spPr>
            <a:xfrm>
              <a:off x="813988" y="2758167"/>
              <a:ext cx="991952" cy="277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山田 一</a:t>
              </a:r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C99D436C-35ED-4F3C-A03D-5ADFD87C3626}"/>
                </a:ext>
              </a:extLst>
            </p:cNvPr>
            <p:cNvSpPr/>
            <p:nvPr/>
          </p:nvSpPr>
          <p:spPr>
            <a:xfrm>
              <a:off x="813988" y="3273866"/>
              <a:ext cx="991952" cy="277200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道子</a:t>
              </a:r>
            </a:p>
          </p:txBody>
        </p: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3754E826-A3DB-4ECD-87F2-6E38C3670686}"/>
                </a:ext>
              </a:extLst>
            </p:cNvPr>
            <p:cNvCxnSpPr>
              <a:cxnSpLocks/>
              <a:stCxn id="42" idx="2"/>
              <a:endCxn id="43" idx="0"/>
            </p:cNvCxnSpPr>
            <p:nvPr/>
          </p:nvCxnSpPr>
          <p:spPr>
            <a:xfrm>
              <a:off x="1309964" y="3035367"/>
              <a:ext cx="0" cy="2384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79F0DA29-3D8A-4F9A-8781-CD9B08A816F4}"/>
              </a:ext>
            </a:extLst>
          </p:cNvPr>
          <p:cNvGrpSpPr/>
          <p:nvPr/>
        </p:nvGrpSpPr>
        <p:grpSpPr>
          <a:xfrm>
            <a:off x="2660791" y="4971841"/>
            <a:ext cx="991952" cy="792899"/>
            <a:chOff x="813988" y="2758167"/>
            <a:chExt cx="991952" cy="792899"/>
          </a:xfrm>
        </p:grpSpPr>
        <p:sp>
          <p:nvSpPr>
            <p:cNvPr id="46" name="正方形/長方形 45">
              <a:extLst>
                <a:ext uri="{FF2B5EF4-FFF2-40B4-BE49-F238E27FC236}">
                  <a16:creationId xmlns:a16="http://schemas.microsoft.com/office/drawing/2014/main" id="{6FCD5222-3C9E-43A6-82AF-6B60DF2FF222}"/>
                </a:ext>
              </a:extLst>
            </p:cNvPr>
            <p:cNvSpPr/>
            <p:nvPr/>
          </p:nvSpPr>
          <p:spPr>
            <a:xfrm>
              <a:off x="813988" y="2758167"/>
              <a:ext cx="991952" cy="277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和彦</a:t>
              </a: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DF5A0752-5C5D-4DBE-BF3E-BA4E8CE3275A}"/>
                </a:ext>
              </a:extLst>
            </p:cNvPr>
            <p:cNvSpPr/>
            <p:nvPr/>
          </p:nvSpPr>
          <p:spPr>
            <a:xfrm>
              <a:off x="813988" y="3273866"/>
              <a:ext cx="991952" cy="277200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斎藤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良子</a:t>
              </a:r>
            </a:p>
          </p:txBody>
        </p:sp>
        <p:cxnSp>
          <p:nvCxnSpPr>
            <p:cNvPr id="48" name="直線コネクタ 47">
              <a:extLst>
                <a:ext uri="{FF2B5EF4-FFF2-40B4-BE49-F238E27FC236}">
                  <a16:creationId xmlns:a16="http://schemas.microsoft.com/office/drawing/2014/main" id="{B72D54BB-A53E-4E21-85DB-42916E64C524}"/>
                </a:ext>
              </a:extLst>
            </p:cNvPr>
            <p:cNvCxnSpPr>
              <a:cxnSpLocks/>
              <a:stCxn id="46" idx="2"/>
              <a:endCxn id="47" idx="0"/>
            </p:cNvCxnSpPr>
            <p:nvPr/>
          </p:nvCxnSpPr>
          <p:spPr>
            <a:xfrm>
              <a:off x="1309964" y="3035367"/>
              <a:ext cx="0" cy="2384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55D2EDBE-E906-4A14-BE07-635C3A96B1BF}"/>
              </a:ext>
            </a:extLst>
          </p:cNvPr>
          <p:cNvGrpSpPr/>
          <p:nvPr/>
        </p:nvGrpSpPr>
        <p:grpSpPr>
          <a:xfrm rot="16200000">
            <a:off x="2537760" y="1888935"/>
            <a:ext cx="2628969" cy="1380938"/>
            <a:chOff x="159583" y="936637"/>
            <a:chExt cx="1436397" cy="754276"/>
          </a:xfrm>
        </p:grpSpPr>
        <p:sp>
          <p:nvSpPr>
            <p:cNvPr id="53" name="正方形/長方形 93">
              <a:extLst>
                <a:ext uri="{FF2B5EF4-FFF2-40B4-BE49-F238E27FC236}">
                  <a16:creationId xmlns:a16="http://schemas.microsoft.com/office/drawing/2014/main" id="{35572068-04A6-4118-9E1D-2F1D2EC43D04}"/>
                </a:ext>
              </a:extLst>
            </p:cNvPr>
            <p:cNvSpPr/>
            <p:nvPr/>
          </p:nvSpPr>
          <p:spPr>
            <a:xfrm>
              <a:off x="159583" y="1449552"/>
              <a:ext cx="1436397" cy="241361"/>
            </a:xfrm>
            <a:custGeom>
              <a:avLst/>
              <a:gdLst>
                <a:gd name="connsiteX0" fmla="*/ 0 w 1406106"/>
                <a:gd name="connsiteY0" fmla="*/ 0 h 370928"/>
                <a:gd name="connsiteX1" fmla="*/ 1406106 w 1406106"/>
                <a:gd name="connsiteY1" fmla="*/ 0 h 370928"/>
                <a:gd name="connsiteX2" fmla="*/ 1406106 w 1406106"/>
                <a:gd name="connsiteY2" fmla="*/ 370928 h 370928"/>
                <a:gd name="connsiteX3" fmla="*/ 0 w 1406106"/>
                <a:gd name="connsiteY3" fmla="*/ 370928 h 370928"/>
                <a:gd name="connsiteX4" fmla="*/ 0 w 1406106"/>
                <a:gd name="connsiteY4" fmla="*/ 0 h 370928"/>
                <a:gd name="connsiteX0" fmla="*/ 0 w 1406106"/>
                <a:gd name="connsiteY0" fmla="*/ 0 h 379562"/>
                <a:gd name="connsiteX1" fmla="*/ 1406106 w 1406106"/>
                <a:gd name="connsiteY1" fmla="*/ 0 h 379562"/>
                <a:gd name="connsiteX2" fmla="*/ 1406106 w 1406106"/>
                <a:gd name="connsiteY2" fmla="*/ 370928 h 379562"/>
                <a:gd name="connsiteX3" fmla="*/ 733246 w 1406106"/>
                <a:gd name="connsiteY3" fmla="*/ 379562 h 379562"/>
                <a:gd name="connsiteX4" fmla="*/ 0 w 1406106"/>
                <a:gd name="connsiteY4" fmla="*/ 370928 h 379562"/>
                <a:gd name="connsiteX5" fmla="*/ 0 w 1406106"/>
                <a:gd name="connsiteY5" fmla="*/ 0 h 379562"/>
                <a:gd name="connsiteX0" fmla="*/ 733246 w 1406106"/>
                <a:gd name="connsiteY0" fmla="*/ 379562 h 471002"/>
                <a:gd name="connsiteX1" fmla="*/ 0 w 1406106"/>
                <a:gd name="connsiteY1" fmla="*/ 370928 h 471002"/>
                <a:gd name="connsiteX2" fmla="*/ 0 w 1406106"/>
                <a:gd name="connsiteY2" fmla="*/ 0 h 471002"/>
                <a:gd name="connsiteX3" fmla="*/ 1406106 w 1406106"/>
                <a:gd name="connsiteY3" fmla="*/ 0 h 471002"/>
                <a:gd name="connsiteX4" fmla="*/ 1406106 w 1406106"/>
                <a:gd name="connsiteY4" fmla="*/ 370928 h 471002"/>
                <a:gd name="connsiteX5" fmla="*/ 824686 w 1406106"/>
                <a:gd name="connsiteY5" fmla="*/ 471002 h 471002"/>
                <a:gd name="connsiteX0" fmla="*/ 733246 w 1406106"/>
                <a:gd name="connsiteY0" fmla="*/ 379562 h 379562"/>
                <a:gd name="connsiteX1" fmla="*/ 0 w 1406106"/>
                <a:gd name="connsiteY1" fmla="*/ 370928 h 379562"/>
                <a:gd name="connsiteX2" fmla="*/ 0 w 1406106"/>
                <a:gd name="connsiteY2" fmla="*/ 0 h 379562"/>
                <a:gd name="connsiteX3" fmla="*/ 1406106 w 1406106"/>
                <a:gd name="connsiteY3" fmla="*/ 0 h 379562"/>
                <a:gd name="connsiteX4" fmla="*/ 1406106 w 1406106"/>
                <a:gd name="connsiteY4" fmla="*/ 370928 h 379562"/>
                <a:gd name="connsiteX0" fmla="*/ 0 w 1406106"/>
                <a:gd name="connsiteY0" fmla="*/ 370928 h 370928"/>
                <a:gd name="connsiteX1" fmla="*/ 0 w 1406106"/>
                <a:gd name="connsiteY1" fmla="*/ 0 h 370928"/>
                <a:gd name="connsiteX2" fmla="*/ 1406106 w 1406106"/>
                <a:gd name="connsiteY2" fmla="*/ 0 h 370928"/>
                <a:gd name="connsiteX3" fmla="*/ 1406106 w 1406106"/>
                <a:gd name="connsiteY3" fmla="*/ 370928 h 37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6106" h="370928">
                  <a:moveTo>
                    <a:pt x="0" y="370928"/>
                  </a:moveTo>
                  <a:lnTo>
                    <a:pt x="0" y="0"/>
                  </a:lnTo>
                  <a:lnTo>
                    <a:pt x="1406106" y="0"/>
                  </a:lnTo>
                  <a:lnTo>
                    <a:pt x="1406106" y="370928"/>
                  </a:ln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4" name="直線コネクタ 53">
              <a:extLst>
                <a:ext uri="{FF2B5EF4-FFF2-40B4-BE49-F238E27FC236}">
                  <a16:creationId xmlns:a16="http://schemas.microsoft.com/office/drawing/2014/main" id="{7A9B014D-4497-4775-A06C-814221A58BC9}"/>
                </a:ext>
              </a:extLst>
            </p:cNvPr>
            <p:cNvCxnSpPr>
              <a:cxnSpLocks/>
            </p:cNvCxnSpPr>
            <p:nvPr/>
          </p:nvCxnSpPr>
          <p:spPr>
            <a:xfrm>
              <a:off x="1070519" y="936637"/>
              <a:ext cx="1755" cy="75427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C9B6F048-2BA3-4872-A9E8-D938000D22E6}"/>
              </a:ext>
            </a:extLst>
          </p:cNvPr>
          <p:cNvGrpSpPr/>
          <p:nvPr/>
        </p:nvGrpSpPr>
        <p:grpSpPr>
          <a:xfrm rot="16200000">
            <a:off x="3235022" y="4666393"/>
            <a:ext cx="1234442" cy="1380936"/>
            <a:chOff x="546811" y="936637"/>
            <a:chExt cx="1049170" cy="754275"/>
          </a:xfrm>
        </p:grpSpPr>
        <p:sp>
          <p:nvSpPr>
            <p:cNvPr id="56" name="正方形/長方形 93">
              <a:extLst>
                <a:ext uri="{FF2B5EF4-FFF2-40B4-BE49-F238E27FC236}">
                  <a16:creationId xmlns:a16="http://schemas.microsoft.com/office/drawing/2014/main" id="{CB75A543-C811-4B6D-87DA-BB97AD89C79A}"/>
                </a:ext>
              </a:extLst>
            </p:cNvPr>
            <p:cNvSpPr/>
            <p:nvPr/>
          </p:nvSpPr>
          <p:spPr>
            <a:xfrm>
              <a:off x="546811" y="1449551"/>
              <a:ext cx="1049170" cy="241361"/>
            </a:xfrm>
            <a:custGeom>
              <a:avLst/>
              <a:gdLst>
                <a:gd name="connsiteX0" fmla="*/ 0 w 1406106"/>
                <a:gd name="connsiteY0" fmla="*/ 0 h 370928"/>
                <a:gd name="connsiteX1" fmla="*/ 1406106 w 1406106"/>
                <a:gd name="connsiteY1" fmla="*/ 0 h 370928"/>
                <a:gd name="connsiteX2" fmla="*/ 1406106 w 1406106"/>
                <a:gd name="connsiteY2" fmla="*/ 370928 h 370928"/>
                <a:gd name="connsiteX3" fmla="*/ 0 w 1406106"/>
                <a:gd name="connsiteY3" fmla="*/ 370928 h 370928"/>
                <a:gd name="connsiteX4" fmla="*/ 0 w 1406106"/>
                <a:gd name="connsiteY4" fmla="*/ 0 h 370928"/>
                <a:gd name="connsiteX0" fmla="*/ 0 w 1406106"/>
                <a:gd name="connsiteY0" fmla="*/ 0 h 379562"/>
                <a:gd name="connsiteX1" fmla="*/ 1406106 w 1406106"/>
                <a:gd name="connsiteY1" fmla="*/ 0 h 379562"/>
                <a:gd name="connsiteX2" fmla="*/ 1406106 w 1406106"/>
                <a:gd name="connsiteY2" fmla="*/ 370928 h 379562"/>
                <a:gd name="connsiteX3" fmla="*/ 733246 w 1406106"/>
                <a:gd name="connsiteY3" fmla="*/ 379562 h 379562"/>
                <a:gd name="connsiteX4" fmla="*/ 0 w 1406106"/>
                <a:gd name="connsiteY4" fmla="*/ 370928 h 379562"/>
                <a:gd name="connsiteX5" fmla="*/ 0 w 1406106"/>
                <a:gd name="connsiteY5" fmla="*/ 0 h 379562"/>
                <a:gd name="connsiteX0" fmla="*/ 733246 w 1406106"/>
                <a:gd name="connsiteY0" fmla="*/ 379562 h 471002"/>
                <a:gd name="connsiteX1" fmla="*/ 0 w 1406106"/>
                <a:gd name="connsiteY1" fmla="*/ 370928 h 471002"/>
                <a:gd name="connsiteX2" fmla="*/ 0 w 1406106"/>
                <a:gd name="connsiteY2" fmla="*/ 0 h 471002"/>
                <a:gd name="connsiteX3" fmla="*/ 1406106 w 1406106"/>
                <a:gd name="connsiteY3" fmla="*/ 0 h 471002"/>
                <a:gd name="connsiteX4" fmla="*/ 1406106 w 1406106"/>
                <a:gd name="connsiteY4" fmla="*/ 370928 h 471002"/>
                <a:gd name="connsiteX5" fmla="*/ 824686 w 1406106"/>
                <a:gd name="connsiteY5" fmla="*/ 471002 h 471002"/>
                <a:gd name="connsiteX0" fmla="*/ 733246 w 1406106"/>
                <a:gd name="connsiteY0" fmla="*/ 379562 h 379562"/>
                <a:gd name="connsiteX1" fmla="*/ 0 w 1406106"/>
                <a:gd name="connsiteY1" fmla="*/ 370928 h 379562"/>
                <a:gd name="connsiteX2" fmla="*/ 0 w 1406106"/>
                <a:gd name="connsiteY2" fmla="*/ 0 h 379562"/>
                <a:gd name="connsiteX3" fmla="*/ 1406106 w 1406106"/>
                <a:gd name="connsiteY3" fmla="*/ 0 h 379562"/>
                <a:gd name="connsiteX4" fmla="*/ 1406106 w 1406106"/>
                <a:gd name="connsiteY4" fmla="*/ 370928 h 379562"/>
                <a:gd name="connsiteX0" fmla="*/ 0 w 1406106"/>
                <a:gd name="connsiteY0" fmla="*/ 370928 h 370928"/>
                <a:gd name="connsiteX1" fmla="*/ 0 w 1406106"/>
                <a:gd name="connsiteY1" fmla="*/ 0 h 370928"/>
                <a:gd name="connsiteX2" fmla="*/ 1406106 w 1406106"/>
                <a:gd name="connsiteY2" fmla="*/ 0 h 370928"/>
                <a:gd name="connsiteX3" fmla="*/ 1406106 w 1406106"/>
                <a:gd name="connsiteY3" fmla="*/ 370928 h 37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6106" h="370928">
                  <a:moveTo>
                    <a:pt x="0" y="370928"/>
                  </a:moveTo>
                  <a:lnTo>
                    <a:pt x="0" y="0"/>
                  </a:lnTo>
                  <a:lnTo>
                    <a:pt x="1406106" y="0"/>
                  </a:lnTo>
                  <a:lnTo>
                    <a:pt x="1406106" y="370928"/>
                  </a:ln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57" name="直線コネクタ 56">
              <a:extLst>
                <a:ext uri="{FF2B5EF4-FFF2-40B4-BE49-F238E27FC236}">
                  <a16:creationId xmlns:a16="http://schemas.microsoft.com/office/drawing/2014/main" id="{3924CC4B-1778-48E9-9C73-091CF7DF21C7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814500" y="1192656"/>
              <a:ext cx="512915" cy="87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E88EAFD9-7F49-4442-826E-8D3ABAC882D1}"/>
              </a:ext>
            </a:extLst>
          </p:cNvPr>
          <p:cNvSpPr/>
          <p:nvPr/>
        </p:nvSpPr>
        <p:spPr>
          <a:xfrm>
            <a:off x="4533606" y="1140611"/>
            <a:ext cx="991952" cy="2772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rtlCol="0" anchor="ctr"/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  <a:r>
              <a:rPr kumimoji="1"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愛子</a:t>
            </a: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78024D46-1F11-4A3D-A388-F844F7D85606}"/>
              </a:ext>
            </a:extLst>
          </p:cNvPr>
          <p:cNvGrpSpPr/>
          <p:nvPr/>
        </p:nvGrpSpPr>
        <p:grpSpPr>
          <a:xfrm>
            <a:off x="4533606" y="2083442"/>
            <a:ext cx="991952" cy="792899"/>
            <a:chOff x="813988" y="2758167"/>
            <a:chExt cx="991952" cy="792899"/>
          </a:xfrm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3420EC14-0A2C-4868-8311-ACC44515495D}"/>
                </a:ext>
              </a:extLst>
            </p:cNvPr>
            <p:cNvSpPr/>
            <p:nvPr/>
          </p:nvSpPr>
          <p:spPr>
            <a:xfrm>
              <a:off x="813988" y="2758167"/>
              <a:ext cx="991952" cy="277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誠也</a:t>
              </a:r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A121E62-431D-4886-900B-39320276D1EE}"/>
                </a:ext>
              </a:extLst>
            </p:cNvPr>
            <p:cNvSpPr/>
            <p:nvPr/>
          </p:nvSpPr>
          <p:spPr>
            <a:xfrm>
              <a:off x="813988" y="3273866"/>
              <a:ext cx="991952" cy="277200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加藤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美穂</a:t>
              </a:r>
            </a:p>
          </p:txBody>
        </p:sp>
        <p:cxnSp>
          <p:nvCxnSpPr>
            <p:cNvPr id="74" name="直線コネクタ 73">
              <a:extLst>
                <a:ext uri="{FF2B5EF4-FFF2-40B4-BE49-F238E27FC236}">
                  <a16:creationId xmlns:a16="http://schemas.microsoft.com/office/drawing/2014/main" id="{5294DA30-F4A5-4C22-8F2B-DB8266B8FA06}"/>
                </a:ext>
              </a:extLst>
            </p:cNvPr>
            <p:cNvCxnSpPr>
              <a:cxnSpLocks/>
              <a:stCxn id="72" idx="2"/>
              <a:endCxn id="73" idx="0"/>
            </p:cNvCxnSpPr>
            <p:nvPr/>
          </p:nvCxnSpPr>
          <p:spPr>
            <a:xfrm>
              <a:off x="1309964" y="3035367"/>
              <a:ext cx="0" cy="2384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6A4B252E-7848-42E2-8E31-880131D1C195}"/>
              </a:ext>
            </a:extLst>
          </p:cNvPr>
          <p:cNvGrpSpPr/>
          <p:nvPr/>
        </p:nvGrpSpPr>
        <p:grpSpPr>
          <a:xfrm>
            <a:off x="4533606" y="3245388"/>
            <a:ext cx="991952" cy="792899"/>
            <a:chOff x="813988" y="2959993"/>
            <a:chExt cx="991952" cy="792899"/>
          </a:xfrm>
        </p:grpSpPr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27DB1D3B-AC0D-4DDD-8F2C-15F423418BFB}"/>
                </a:ext>
              </a:extLst>
            </p:cNvPr>
            <p:cNvSpPr/>
            <p:nvPr/>
          </p:nvSpPr>
          <p:spPr>
            <a:xfrm>
              <a:off x="813988" y="2959993"/>
              <a:ext cx="991952" cy="277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和弘</a:t>
              </a: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A3FA10CA-E8AE-4875-8199-A0AB1AE87CDC}"/>
                </a:ext>
              </a:extLst>
            </p:cNvPr>
            <p:cNvSpPr/>
            <p:nvPr/>
          </p:nvSpPr>
          <p:spPr>
            <a:xfrm>
              <a:off x="813988" y="3475692"/>
              <a:ext cx="991952" cy="277200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藤原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美春</a:t>
              </a:r>
            </a:p>
          </p:txBody>
        </p: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9649BDB7-A787-40CD-A55A-A294B9DBE8D2}"/>
                </a:ext>
              </a:extLst>
            </p:cNvPr>
            <p:cNvCxnSpPr>
              <a:cxnSpLocks/>
              <a:stCxn id="76" idx="2"/>
              <a:endCxn id="77" idx="0"/>
            </p:cNvCxnSpPr>
            <p:nvPr/>
          </p:nvCxnSpPr>
          <p:spPr>
            <a:xfrm>
              <a:off x="1309964" y="3237193"/>
              <a:ext cx="0" cy="2384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C705E772-7871-4057-AE57-9586F402DC16}"/>
              </a:ext>
            </a:extLst>
          </p:cNvPr>
          <p:cNvGrpSpPr/>
          <p:nvPr/>
        </p:nvGrpSpPr>
        <p:grpSpPr>
          <a:xfrm>
            <a:off x="4533606" y="4605331"/>
            <a:ext cx="991952" cy="792899"/>
            <a:chOff x="813988" y="2758167"/>
            <a:chExt cx="991952" cy="792899"/>
          </a:xfrm>
        </p:grpSpPr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E5133D15-57B1-438A-8903-6BB03BD26288}"/>
                </a:ext>
              </a:extLst>
            </p:cNvPr>
            <p:cNvSpPr/>
            <p:nvPr/>
          </p:nvSpPr>
          <p:spPr>
            <a:xfrm>
              <a:off x="813988" y="2758167"/>
              <a:ext cx="991952" cy="277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博一</a:t>
              </a:r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F74E7608-0444-49E4-8A78-71C1C79774FB}"/>
                </a:ext>
              </a:extLst>
            </p:cNvPr>
            <p:cNvSpPr/>
            <p:nvPr/>
          </p:nvSpPr>
          <p:spPr>
            <a:xfrm>
              <a:off x="813988" y="3273866"/>
              <a:ext cx="991952" cy="277200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太田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春香</a:t>
              </a:r>
            </a:p>
          </p:txBody>
        </p: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0E731366-F345-4E70-85A6-E2C72DF42C10}"/>
                </a:ext>
              </a:extLst>
            </p:cNvPr>
            <p:cNvCxnSpPr>
              <a:cxnSpLocks/>
              <a:stCxn id="80" idx="2"/>
              <a:endCxn id="81" idx="0"/>
            </p:cNvCxnSpPr>
            <p:nvPr/>
          </p:nvCxnSpPr>
          <p:spPr>
            <a:xfrm>
              <a:off x="1309964" y="3035367"/>
              <a:ext cx="0" cy="2384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A51A73FE-8430-4AB1-8C0F-C7BE3F387D84}"/>
              </a:ext>
            </a:extLst>
          </p:cNvPr>
          <p:cNvGrpSpPr/>
          <p:nvPr/>
        </p:nvGrpSpPr>
        <p:grpSpPr>
          <a:xfrm>
            <a:off x="4533606" y="5816132"/>
            <a:ext cx="991952" cy="792899"/>
            <a:chOff x="813988" y="2758167"/>
            <a:chExt cx="991952" cy="792899"/>
          </a:xfrm>
        </p:grpSpPr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5540B245-C7B1-4BB0-A22F-1D741432B882}"/>
                </a:ext>
              </a:extLst>
            </p:cNvPr>
            <p:cNvSpPr/>
            <p:nvPr/>
          </p:nvSpPr>
          <p:spPr>
            <a:xfrm>
              <a:off x="813988" y="2758167"/>
              <a:ext cx="991952" cy="277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義彦</a:t>
              </a:r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32F67F7C-2F1A-46E5-BF78-6CB9ED7566A5}"/>
                </a:ext>
              </a:extLst>
            </p:cNvPr>
            <p:cNvSpPr/>
            <p:nvPr/>
          </p:nvSpPr>
          <p:spPr>
            <a:xfrm>
              <a:off x="813988" y="3273866"/>
              <a:ext cx="991952" cy="277200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岡田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翔子</a:t>
              </a:r>
            </a:p>
          </p:txBody>
        </p:sp>
        <p:cxnSp>
          <p:nvCxnSpPr>
            <p:cNvPr id="86" name="直線コネクタ 85">
              <a:extLst>
                <a:ext uri="{FF2B5EF4-FFF2-40B4-BE49-F238E27FC236}">
                  <a16:creationId xmlns:a16="http://schemas.microsoft.com/office/drawing/2014/main" id="{34D3A236-7891-49AD-B455-C9D863DC85F9}"/>
                </a:ext>
              </a:extLst>
            </p:cNvPr>
            <p:cNvCxnSpPr>
              <a:cxnSpLocks/>
              <a:stCxn id="84" idx="2"/>
              <a:endCxn id="85" idx="0"/>
            </p:cNvCxnSpPr>
            <p:nvPr/>
          </p:nvCxnSpPr>
          <p:spPr>
            <a:xfrm>
              <a:off x="1309964" y="3035367"/>
              <a:ext cx="0" cy="23849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9CFEDEB9-3CFB-411C-A547-D8222538FDF5}"/>
              </a:ext>
            </a:extLst>
          </p:cNvPr>
          <p:cNvSpPr/>
          <p:nvPr/>
        </p:nvSpPr>
        <p:spPr>
          <a:xfrm>
            <a:off x="8282090" y="2924542"/>
            <a:ext cx="991952" cy="277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佐藤 太郎</a:t>
            </a:r>
          </a:p>
        </p:txBody>
      </p: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E4D3BB9A-7095-4996-BB5F-AA7CBFA22141}"/>
              </a:ext>
            </a:extLst>
          </p:cNvPr>
          <p:cNvGrpSpPr/>
          <p:nvPr/>
        </p:nvGrpSpPr>
        <p:grpSpPr>
          <a:xfrm>
            <a:off x="6405160" y="885058"/>
            <a:ext cx="991952" cy="720416"/>
            <a:chOff x="813988" y="2314951"/>
            <a:chExt cx="991952" cy="720416"/>
          </a:xfrm>
        </p:grpSpPr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602693BD-3AD8-41B3-AEE8-1B08B397BE58}"/>
                </a:ext>
              </a:extLst>
            </p:cNvPr>
            <p:cNvSpPr/>
            <p:nvPr/>
          </p:nvSpPr>
          <p:spPr>
            <a:xfrm>
              <a:off x="813988" y="2758167"/>
              <a:ext cx="991952" cy="277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和也</a:t>
              </a:r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83D70EB3-DDA8-4FDE-A206-6FCD83FF6A74}"/>
                </a:ext>
              </a:extLst>
            </p:cNvPr>
            <p:cNvSpPr/>
            <p:nvPr/>
          </p:nvSpPr>
          <p:spPr>
            <a:xfrm>
              <a:off x="813988" y="2314951"/>
              <a:ext cx="991952" cy="277200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中田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恵子</a:t>
              </a:r>
            </a:p>
          </p:txBody>
        </p:sp>
        <p:cxnSp>
          <p:nvCxnSpPr>
            <p:cNvPr id="108" name="直線コネクタ 107">
              <a:extLst>
                <a:ext uri="{FF2B5EF4-FFF2-40B4-BE49-F238E27FC236}">
                  <a16:creationId xmlns:a16="http://schemas.microsoft.com/office/drawing/2014/main" id="{340B37F7-4C93-4573-B437-96207E7A852B}"/>
                </a:ext>
              </a:extLst>
            </p:cNvPr>
            <p:cNvCxnSpPr>
              <a:cxnSpLocks/>
              <a:stCxn id="106" idx="0"/>
              <a:endCxn id="107" idx="2"/>
            </p:cNvCxnSpPr>
            <p:nvPr/>
          </p:nvCxnSpPr>
          <p:spPr>
            <a:xfrm flipV="1">
              <a:off x="1309964" y="2592151"/>
              <a:ext cx="0" cy="16601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グループ化 108">
            <a:extLst>
              <a:ext uri="{FF2B5EF4-FFF2-40B4-BE49-F238E27FC236}">
                <a16:creationId xmlns:a16="http://schemas.microsoft.com/office/drawing/2014/main" id="{40C89B87-E5F3-4B85-BE5A-998FF9626376}"/>
              </a:ext>
            </a:extLst>
          </p:cNvPr>
          <p:cNvGrpSpPr/>
          <p:nvPr/>
        </p:nvGrpSpPr>
        <p:grpSpPr>
          <a:xfrm rot="16200000">
            <a:off x="5506193" y="1923575"/>
            <a:ext cx="1383260" cy="441887"/>
            <a:chOff x="546811" y="1449551"/>
            <a:chExt cx="1049170" cy="241361"/>
          </a:xfrm>
        </p:grpSpPr>
        <p:sp>
          <p:nvSpPr>
            <p:cNvPr id="110" name="正方形/長方形 93">
              <a:extLst>
                <a:ext uri="{FF2B5EF4-FFF2-40B4-BE49-F238E27FC236}">
                  <a16:creationId xmlns:a16="http://schemas.microsoft.com/office/drawing/2014/main" id="{213A9305-D544-47C7-8AB5-484C6279B7A1}"/>
                </a:ext>
              </a:extLst>
            </p:cNvPr>
            <p:cNvSpPr/>
            <p:nvPr/>
          </p:nvSpPr>
          <p:spPr>
            <a:xfrm>
              <a:off x="546811" y="1449551"/>
              <a:ext cx="1049170" cy="241361"/>
            </a:xfrm>
            <a:custGeom>
              <a:avLst/>
              <a:gdLst>
                <a:gd name="connsiteX0" fmla="*/ 0 w 1406106"/>
                <a:gd name="connsiteY0" fmla="*/ 0 h 370928"/>
                <a:gd name="connsiteX1" fmla="*/ 1406106 w 1406106"/>
                <a:gd name="connsiteY1" fmla="*/ 0 h 370928"/>
                <a:gd name="connsiteX2" fmla="*/ 1406106 w 1406106"/>
                <a:gd name="connsiteY2" fmla="*/ 370928 h 370928"/>
                <a:gd name="connsiteX3" fmla="*/ 0 w 1406106"/>
                <a:gd name="connsiteY3" fmla="*/ 370928 h 370928"/>
                <a:gd name="connsiteX4" fmla="*/ 0 w 1406106"/>
                <a:gd name="connsiteY4" fmla="*/ 0 h 370928"/>
                <a:gd name="connsiteX0" fmla="*/ 0 w 1406106"/>
                <a:gd name="connsiteY0" fmla="*/ 0 h 379562"/>
                <a:gd name="connsiteX1" fmla="*/ 1406106 w 1406106"/>
                <a:gd name="connsiteY1" fmla="*/ 0 h 379562"/>
                <a:gd name="connsiteX2" fmla="*/ 1406106 w 1406106"/>
                <a:gd name="connsiteY2" fmla="*/ 370928 h 379562"/>
                <a:gd name="connsiteX3" fmla="*/ 733246 w 1406106"/>
                <a:gd name="connsiteY3" fmla="*/ 379562 h 379562"/>
                <a:gd name="connsiteX4" fmla="*/ 0 w 1406106"/>
                <a:gd name="connsiteY4" fmla="*/ 370928 h 379562"/>
                <a:gd name="connsiteX5" fmla="*/ 0 w 1406106"/>
                <a:gd name="connsiteY5" fmla="*/ 0 h 379562"/>
                <a:gd name="connsiteX0" fmla="*/ 733246 w 1406106"/>
                <a:gd name="connsiteY0" fmla="*/ 379562 h 471002"/>
                <a:gd name="connsiteX1" fmla="*/ 0 w 1406106"/>
                <a:gd name="connsiteY1" fmla="*/ 370928 h 471002"/>
                <a:gd name="connsiteX2" fmla="*/ 0 w 1406106"/>
                <a:gd name="connsiteY2" fmla="*/ 0 h 471002"/>
                <a:gd name="connsiteX3" fmla="*/ 1406106 w 1406106"/>
                <a:gd name="connsiteY3" fmla="*/ 0 h 471002"/>
                <a:gd name="connsiteX4" fmla="*/ 1406106 w 1406106"/>
                <a:gd name="connsiteY4" fmla="*/ 370928 h 471002"/>
                <a:gd name="connsiteX5" fmla="*/ 824686 w 1406106"/>
                <a:gd name="connsiteY5" fmla="*/ 471002 h 471002"/>
                <a:gd name="connsiteX0" fmla="*/ 733246 w 1406106"/>
                <a:gd name="connsiteY0" fmla="*/ 379562 h 379562"/>
                <a:gd name="connsiteX1" fmla="*/ 0 w 1406106"/>
                <a:gd name="connsiteY1" fmla="*/ 370928 h 379562"/>
                <a:gd name="connsiteX2" fmla="*/ 0 w 1406106"/>
                <a:gd name="connsiteY2" fmla="*/ 0 h 379562"/>
                <a:gd name="connsiteX3" fmla="*/ 1406106 w 1406106"/>
                <a:gd name="connsiteY3" fmla="*/ 0 h 379562"/>
                <a:gd name="connsiteX4" fmla="*/ 1406106 w 1406106"/>
                <a:gd name="connsiteY4" fmla="*/ 370928 h 379562"/>
                <a:gd name="connsiteX0" fmla="*/ 0 w 1406106"/>
                <a:gd name="connsiteY0" fmla="*/ 370928 h 370928"/>
                <a:gd name="connsiteX1" fmla="*/ 0 w 1406106"/>
                <a:gd name="connsiteY1" fmla="*/ 0 h 370928"/>
                <a:gd name="connsiteX2" fmla="*/ 1406106 w 1406106"/>
                <a:gd name="connsiteY2" fmla="*/ 0 h 370928"/>
                <a:gd name="connsiteX3" fmla="*/ 1406106 w 1406106"/>
                <a:gd name="connsiteY3" fmla="*/ 370928 h 37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6106" h="370928">
                  <a:moveTo>
                    <a:pt x="0" y="370928"/>
                  </a:moveTo>
                  <a:lnTo>
                    <a:pt x="0" y="0"/>
                  </a:lnTo>
                  <a:lnTo>
                    <a:pt x="1406106" y="0"/>
                  </a:lnTo>
                  <a:lnTo>
                    <a:pt x="1406106" y="370928"/>
                  </a:ln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1" name="直線コネクタ 110">
              <a:extLst>
                <a:ext uri="{FF2B5EF4-FFF2-40B4-BE49-F238E27FC236}">
                  <a16:creationId xmlns:a16="http://schemas.microsoft.com/office/drawing/2014/main" id="{B1E4064C-B0C8-4B7A-BD30-5B8941E0DBFE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1066508" y="1570231"/>
              <a:ext cx="2413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07FB6B9A-5F49-4871-9EC4-7BD7E6499103}"/>
              </a:ext>
            </a:extLst>
          </p:cNvPr>
          <p:cNvGrpSpPr/>
          <p:nvPr/>
        </p:nvGrpSpPr>
        <p:grpSpPr>
          <a:xfrm>
            <a:off x="6405160" y="1853255"/>
            <a:ext cx="991952" cy="671244"/>
            <a:chOff x="813988" y="2758167"/>
            <a:chExt cx="991952" cy="671244"/>
          </a:xfrm>
        </p:grpSpPr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9D6B94DB-E4C5-44EF-A571-AAACA30CA215}"/>
                </a:ext>
              </a:extLst>
            </p:cNvPr>
            <p:cNvSpPr/>
            <p:nvPr/>
          </p:nvSpPr>
          <p:spPr>
            <a:xfrm>
              <a:off x="813988" y="2758167"/>
              <a:ext cx="991952" cy="277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和也</a:t>
              </a:r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0BA4F30D-23BB-4A04-9681-2BED2DBAB01A}"/>
                </a:ext>
              </a:extLst>
            </p:cNvPr>
            <p:cNvSpPr/>
            <p:nvPr/>
          </p:nvSpPr>
          <p:spPr>
            <a:xfrm>
              <a:off x="813988" y="3152211"/>
              <a:ext cx="991952" cy="277200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中田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恵子</a:t>
              </a:r>
            </a:p>
          </p:txBody>
        </p:sp>
        <p:cxnSp>
          <p:nvCxnSpPr>
            <p:cNvPr id="115" name="直線コネクタ 114">
              <a:extLst>
                <a:ext uri="{FF2B5EF4-FFF2-40B4-BE49-F238E27FC236}">
                  <a16:creationId xmlns:a16="http://schemas.microsoft.com/office/drawing/2014/main" id="{CF01D96D-EC63-4702-94FF-8283D4FA8AD7}"/>
                </a:ext>
              </a:extLst>
            </p:cNvPr>
            <p:cNvCxnSpPr>
              <a:cxnSpLocks/>
              <a:stCxn id="113" idx="2"/>
              <a:endCxn id="114" idx="0"/>
            </p:cNvCxnSpPr>
            <p:nvPr/>
          </p:nvCxnSpPr>
          <p:spPr>
            <a:xfrm>
              <a:off x="1309964" y="3035367"/>
              <a:ext cx="0" cy="11684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C7B5059D-9904-48D2-8F79-A644643893FE}"/>
              </a:ext>
            </a:extLst>
          </p:cNvPr>
          <p:cNvGrpSpPr/>
          <p:nvPr/>
        </p:nvGrpSpPr>
        <p:grpSpPr>
          <a:xfrm>
            <a:off x="6405160" y="2954613"/>
            <a:ext cx="991952" cy="515699"/>
            <a:chOff x="813988" y="3035367"/>
            <a:chExt cx="991952" cy="515699"/>
          </a:xfrm>
        </p:grpSpPr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B24FD1B0-CA29-48D0-91C4-094A6064213B}"/>
                </a:ext>
              </a:extLst>
            </p:cNvPr>
            <p:cNvSpPr/>
            <p:nvPr/>
          </p:nvSpPr>
          <p:spPr>
            <a:xfrm>
              <a:off x="813988" y="3273866"/>
              <a:ext cx="991952" cy="277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80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佐藤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一郎</a:t>
              </a:r>
            </a:p>
          </p:txBody>
        </p:sp>
        <p:cxnSp>
          <p:nvCxnSpPr>
            <p:cNvPr id="119" name="直線コネクタ 118">
              <a:extLst>
                <a:ext uri="{FF2B5EF4-FFF2-40B4-BE49-F238E27FC236}">
                  <a16:creationId xmlns:a16="http://schemas.microsoft.com/office/drawing/2014/main" id="{C84D173E-6C66-4A6A-A4AF-6CF20FC81E22}"/>
                </a:ext>
              </a:extLst>
            </p:cNvPr>
            <p:cNvCxnSpPr>
              <a:cxnSpLocks/>
              <a:endCxn id="118" idx="0"/>
            </p:cNvCxnSpPr>
            <p:nvPr/>
          </p:nvCxnSpPr>
          <p:spPr>
            <a:xfrm>
              <a:off x="1309964" y="3035367"/>
              <a:ext cx="0" cy="238499"/>
            </a:xfrm>
            <a:prstGeom prst="lin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334A19AF-840D-46CA-B392-D2389866ADD8}"/>
              </a:ext>
            </a:extLst>
          </p:cNvPr>
          <p:cNvSpPr/>
          <p:nvPr/>
        </p:nvSpPr>
        <p:spPr>
          <a:xfrm>
            <a:off x="6405160" y="2677413"/>
            <a:ext cx="991952" cy="2772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en-US" altLang="ja-JP" sz="8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8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佐藤</a:t>
            </a:r>
            <a:r>
              <a:rPr kumimoji="1" lang="en-US" altLang="ja-JP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 </a:t>
            </a:r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花子</a:t>
            </a:r>
          </a:p>
        </p:txBody>
      </p:sp>
      <p:cxnSp>
        <p:nvCxnSpPr>
          <p:cNvPr id="122" name="直線コネクタ 121">
            <a:extLst>
              <a:ext uri="{FF2B5EF4-FFF2-40B4-BE49-F238E27FC236}">
                <a16:creationId xmlns:a16="http://schemas.microsoft.com/office/drawing/2014/main" id="{C30A0941-B3DE-4FDF-9249-DEF5DBD88ECE}"/>
              </a:ext>
            </a:extLst>
          </p:cNvPr>
          <p:cNvCxnSpPr>
            <a:cxnSpLocks/>
          </p:cNvCxnSpPr>
          <p:nvPr/>
        </p:nvCxnSpPr>
        <p:spPr>
          <a:xfrm rot="16200000">
            <a:off x="7591863" y="2367599"/>
            <a:ext cx="3257" cy="13809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コネクタ 131">
            <a:extLst>
              <a:ext uri="{FF2B5EF4-FFF2-40B4-BE49-F238E27FC236}">
                <a16:creationId xmlns:a16="http://schemas.microsoft.com/office/drawing/2014/main" id="{5C2635BC-5464-4084-9586-26BC451B8FD6}"/>
              </a:ext>
            </a:extLst>
          </p:cNvPr>
          <p:cNvCxnSpPr>
            <a:cxnSpLocks/>
          </p:cNvCxnSpPr>
          <p:nvPr/>
        </p:nvCxnSpPr>
        <p:spPr>
          <a:xfrm flipV="1">
            <a:off x="5036124" y="2467282"/>
            <a:ext cx="940754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正方形/長方形 93">
            <a:extLst>
              <a:ext uri="{FF2B5EF4-FFF2-40B4-BE49-F238E27FC236}">
                <a16:creationId xmlns:a16="http://schemas.microsoft.com/office/drawing/2014/main" id="{D8AC2D13-AA65-4B6E-87B3-8D78453F5CFF}"/>
              </a:ext>
            </a:extLst>
          </p:cNvPr>
          <p:cNvSpPr/>
          <p:nvPr/>
        </p:nvSpPr>
        <p:spPr>
          <a:xfrm rot="16200000">
            <a:off x="5996076" y="3715561"/>
            <a:ext cx="403502" cy="441887"/>
          </a:xfrm>
          <a:custGeom>
            <a:avLst/>
            <a:gdLst>
              <a:gd name="connsiteX0" fmla="*/ 0 w 1406106"/>
              <a:gd name="connsiteY0" fmla="*/ 0 h 370928"/>
              <a:gd name="connsiteX1" fmla="*/ 1406106 w 1406106"/>
              <a:gd name="connsiteY1" fmla="*/ 0 h 370928"/>
              <a:gd name="connsiteX2" fmla="*/ 1406106 w 1406106"/>
              <a:gd name="connsiteY2" fmla="*/ 370928 h 370928"/>
              <a:gd name="connsiteX3" fmla="*/ 0 w 1406106"/>
              <a:gd name="connsiteY3" fmla="*/ 370928 h 370928"/>
              <a:gd name="connsiteX4" fmla="*/ 0 w 1406106"/>
              <a:gd name="connsiteY4" fmla="*/ 0 h 370928"/>
              <a:gd name="connsiteX0" fmla="*/ 0 w 1406106"/>
              <a:gd name="connsiteY0" fmla="*/ 0 h 379562"/>
              <a:gd name="connsiteX1" fmla="*/ 1406106 w 1406106"/>
              <a:gd name="connsiteY1" fmla="*/ 0 h 379562"/>
              <a:gd name="connsiteX2" fmla="*/ 1406106 w 1406106"/>
              <a:gd name="connsiteY2" fmla="*/ 370928 h 379562"/>
              <a:gd name="connsiteX3" fmla="*/ 733246 w 1406106"/>
              <a:gd name="connsiteY3" fmla="*/ 379562 h 379562"/>
              <a:gd name="connsiteX4" fmla="*/ 0 w 1406106"/>
              <a:gd name="connsiteY4" fmla="*/ 370928 h 379562"/>
              <a:gd name="connsiteX5" fmla="*/ 0 w 1406106"/>
              <a:gd name="connsiteY5" fmla="*/ 0 h 379562"/>
              <a:gd name="connsiteX0" fmla="*/ 733246 w 1406106"/>
              <a:gd name="connsiteY0" fmla="*/ 379562 h 471002"/>
              <a:gd name="connsiteX1" fmla="*/ 0 w 1406106"/>
              <a:gd name="connsiteY1" fmla="*/ 370928 h 471002"/>
              <a:gd name="connsiteX2" fmla="*/ 0 w 1406106"/>
              <a:gd name="connsiteY2" fmla="*/ 0 h 471002"/>
              <a:gd name="connsiteX3" fmla="*/ 1406106 w 1406106"/>
              <a:gd name="connsiteY3" fmla="*/ 0 h 471002"/>
              <a:gd name="connsiteX4" fmla="*/ 1406106 w 1406106"/>
              <a:gd name="connsiteY4" fmla="*/ 370928 h 471002"/>
              <a:gd name="connsiteX5" fmla="*/ 824686 w 1406106"/>
              <a:gd name="connsiteY5" fmla="*/ 471002 h 471002"/>
              <a:gd name="connsiteX0" fmla="*/ 733246 w 1406106"/>
              <a:gd name="connsiteY0" fmla="*/ 379562 h 379562"/>
              <a:gd name="connsiteX1" fmla="*/ 0 w 1406106"/>
              <a:gd name="connsiteY1" fmla="*/ 370928 h 379562"/>
              <a:gd name="connsiteX2" fmla="*/ 0 w 1406106"/>
              <a:gd name="connsiteY2" fmla="*/ 0 h 379562"/>
              <a:gd name="connsiteX3" fmla="*/ 1406106 w 1406106"/>
              <a:gd name="connsiteY3" fmla="*/ 0 h 379562"/>
              <a:gd name="connsiteX4" fmla="*/ 1406106 w 1406106"/>
              <a:gd name="connsiteY4" fmla="*/ 370928 h 379562"/>
              <a:gd name="connsiteX0" fmla="*/ 0 w 1406106"/>
              <a:gd name="connsiteY0" fmla="*/ 370928 h 370928"/>
              <a:gd name="connsiteX1" fmla="*/ 0 w 1406106"/>
              <a:gd name="connsiteY1" fmla="*/ 0 h 370928"/>
              <a:gd name="connsiteX2" fmla="*/ 1406106 w 1406106"/>
              <a:gd name="connsiteY2" fmla="*/ 0 h 370928"/>
              <a:gd name="connsiteX3" fmla="*/ 1406106 w 1406106"/>
              <a:gd name="connsiteY3" fmla="*/ 370928 h 3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6106" h="370928">
                <a:moveTo>
                  <a:pt x="0" y="370928"/>
                </a:moveTo>
                <a:lnTo>
                  <a:pt x="0" y="0"/>
                </a:lnTo>
                <a:lnTo>
                  <a:pt x="1406106" y="0"/>
                </a:lnTo>
                <a:lnTo>
                  <a:pt x="1406106" y="370928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0" name="コネクタ: カギ線 139">
            <a:extLst>
              <a:ext uri="{FF2B5EF4-FFF2-40B4-BE49-F238E27FC236}">
                <a16:creationId xmlns:a16="http://schemas.microsoft.com/office/drawing/2014/main" id="{3C6379FF-83A6-481E-9A11-5E3FB15E756A}"/>
              </a:ext>
            </a:extLst>
          </p:cNvPr>
          <p:cNvCxnSpPr>
            <a:cxnSpLocks/>
          </p:cNvCxnSpPr>
          <p:nvPr/>
        </p:nvCxnSpPr>
        <p:spPr>
          <a:xfrm>
            <a:off x="5036124" y="3666360"/>
            <a:ext cx="940754" cy="277200"/>
          </a:xfrm>
          <a:prstGeom prst="bentConnector3">
            <a:avLst>
              <a:gd name="adj1" fmla="val 743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" name="正方形/長方形 142">
            <a:extLst>
              <a:ext uri="{FF2B5EF4-FFF2-40B4-BE49-F238E27FC236}">
                <a16:creationId xmlns:a16="http://schemas.microsoft.com/office/drawing/2014/main" id="{0CC10557-BBA5-423F-A371-BB2B7773BEED}"/>
              </a:ext>
            </a:extLst>
          </p:cNvPr>
          <p:cNvSpPr/>
          <p:nvPr/>
        </p:nvSpPr>
        <p:spPr>
          <a:xfrm>
            <a:off x="6418763" y="3600181"/>
            <a:ext cx="991952" cy="277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 義男</a:t>
            </a:r>
          </a:p>
        </p:txBody>
      </p:sp>
      <p:sp>
        <p:nvSpPr>
          <p:cNvPr id="144" name="正方形/長方形 143">
            <a:extLst>
              <a:ext uri="{FF2B5EF4-FFF2-40B4-BE49-F238E27FC236}">
                <a16:creationId xmlns:a16="http://schemas.microsoft.com/office/drawing/2014/main" id="{D090D767-32E2-432B-9D3C-9A121A9EF65D}"/>
              </a:ext>
            </a:extLst>
          </p:cNvPr>
          <p:cNvSpPr/>
          <p:nvPr/>
        </p:nvSpPr>
        <p:spPr>
          <a:xfrm>
            <a:off x="6418763" y="3999656"/>
            <a:ext cx="991952" cy="277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8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 和義</a:t>
            </a:r>
            <a:endParaRPr kumimoji="1" lang="ja-JP" altLang="en-US" sz="8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8" name="正方形/長方形 93">
            <a:extLst>
              <a:ext uri="{FF2B5EF4-FFF2-40B4-BE49-F238E27FC236}">
                <a16:creationId xmlns:a16="http://schemas.microsoft.com/office/drawing/2014/main" id="{605D6214-2147-400A-B777-D8287E09710E}"/>
              </a:ext>
            </a:extLst>
          </p:cNvPr>
          <p:cNvSpPr/>
          <p:nvPr/>
        </p:nvSpPr>
        <p:spPr>
          <a:xfrm rot="16200000">
            <a:off x="5709391" y="4786149"/>
            <a:ext cx="976868" cy="441887"/>
          </a:xfrm>
          <a:custGeom>
            <a:avLst/>
            <a:gdLst>
              <a:gd name="connsiteX0" fmla="*/ 0 w 1406106"/>
              <a:gd name="connsiteY0" fmla="*/ 0 h 370928"/>
              <a:gd name="connsiteX1" fmla="*/ 1406106 w 1406106"/>
              <a:gd name="connsiteY1" fmla="*/ 0 h 370928"/>
              <a:gd name="connsiteX2" fmla="*/ 1406106 w 1406106"/>
              <a:gd name="connsiteY2" fmla="*/ 370928 h 370928"/>
              <a:gd name="connsiteX3" fmla="*/ 0 w 1406106"/>
              <a:gd name="connsiteY3" fmla="*/ 370928 h 370928"/>
              <a:gd name="connsiteX4" fmla="*/ 0 w 1406106"/>
              <a:gd name="connsiteY4" fmla="*/ 0 h 370928"/>
              <a:gd name="connsiteX0" fmla="*/ 0 w 1406106"/>
              <a:gd name="connsiteY0" fmla="*/ 0 h 379562"/>
              <a:gd name="connsiteX1" fmla="*/ 1406106 w 1406106"/>
              <a:gd name="connsiteY1" fmla="*/ 0 h 379562"/>
              <a:gd name="connsiteX2" fmla="*/ 1406106 w 1406106"/>
              <a:gd name="connsiteY2" fmla="*/ 370928 h 379562"/>
              <a:gd name="connsiteX3" fmla="*/ 733246 w 1406106"/>
              <a:gd name="connsiteY3" fmla="*/ 379562 h 379562"/>
              <a:gd name="connsiteX4" fmla="*/ 0 w 1406106"/>
              <a:gd name="connsiteY4" fmla="*/ 370928 h 379562"/>
              <a:gd name="connsiteX5" fmla="*/ 0 w 1406106"/>
              <a:gd name="connsiteY5" fmla="*/ 0 h 379562"/>
              <a:gd name="connsiteX0" fmla="*/ 733246 w 1406106"/>
              <a:gd name="connsiteY0" fmla="*/ 379562 h 471002"/>
              <a:gd name="connsiteX1" fmla="*/ 0 w 1406106"/>
              <a:gd name="connsiteY1" fmla="*/ 370928 h 471002"/>
              <a:gd name="connsiteX2" fmla="*/ 0 w 1406106"/>
              <a:gd name="connsiteY2" fmla="*/ 0 h 471002"/>
              <a:gd name="connsiteX3" fmla="*/ 1406106 w 1406106"/>
              <a:gd name="connsiteY3" fmla="*/ 0 h 471002"/>
              <a:gd name="connsiteX4" fmla="*/ 1406106 w 1406106"/>
              <a:gd name="connsiteY4" fmla="*/ 370928 h 471002"/>
              <a:gd name="connsiteX5" fmla="*/ 824686 w 1406106"/>
              <a:gd name="connsiteY5" fmla="*/ 471002 h 471002"/>
              <a:gd name="connsiteX0" fmla="*/ 733246 w 1406106"/>
              <a:gd name="connsiteY0" fmla="*/ 379562 h 379562"/>
              <a:gd name="connsiteX1" fmla="*/ 0 w 1406106"/>
              <a:gd name="connsiteY1" fmla="*/ 370928 h 379562"/>
              <a:gd name="connsiteX2" fmla="*/ 0 w 1406106"/>
              <a:gd name="connsiteY2" fmla="*/ 0 h 379562"/>
              <a:gd name="connsiteX3" fmla="*/ 1406106 w 1406106"/>
              <a:gd name="connsiteY3" fmla="*/ 0 h 379562"/>
              <a:gd name="connsiteX4" fmla="*/ 1406106 w 1406106"/>
              <a:gd name="connsiteY4" fmla="*/ 370928 h 379562"/>
              <a:gd name="connsiteX0" fmla="*/ 0 w 1406106"/>
              <a:gd name="connsiteY0" fmla="*/ 370928 h 370928"/>
              <a:gd name="connsiteX1" fmla="*/ 0 w 1406106"/>
              <a:gd name="connsiteY1" fmla="*/ 0 h 370928"/>
              <a:gd name="connsiteX2" fmla="*/ 1406106 w 1406106"/>
              <a:gd name="connsiteY2" fmla="*/ 0 h 370928"/>
              <a:gd name="connsiteX3" fmla="*/ 1406106 w 1406106"/>
              <a:gd name="connsiteY3" fmla="*/ 370928 h 370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6106" h="370928">
                <a:moveTo>
                  <a:pt x="0" y="370928"/>
                </a:moveTo>
                <a:lnTo>
                  <a:pt x="0" y="0"/>
                </a:lnTo>
                <a:lnTo>
                  <a:pt x="1406106" y="0"/>
                </a:lnTo>
                <a:lnTo>
                  <a:pt x="1406106" y="370928"/>
                </a:ln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0" name="直線コネクタ 149">
            <a:extLst>
              <a:ext uri="{FF2B5EF4-FFF2-40B4-BE49-F238E27FC236}">
                <a16:creationId xmlns:a16="http://schemas.microsoft.com/office/drawing/2014/main" id="{39E27202-A497-47A0-A646-266C8DC20A33}"/>
              </a:ext>
            </a:extLst>
          </p:cNvPr>
          <p:cNvCxnSpPr>
            <a:cxnSpLocks/>
          </p:cNvCxnSpPr>
          <p:nvPr/>
        </p:nvCxnSpPr>
        <p:spPr>
          <a:xfrm flipV="1">
            <a:off x="5036125" y="4981882"/>
            <a:ext cx="940754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A4E3E5F0-678F-4000-9C79-1EC9BE4A3B26}"/>
              </a:ext>
            </a:extLst>
          </p:cNvPr>
          <p:cNvGrpSpPr/>
          <p:nvPr/>
        </p:nvGrpSpPr>
        <p:grpSpPr>
          <a:xfrm>
            <a:off x="6405160" y="4405498"/>
            <a:ext cx="991952" cy="720416"/>
            <a:chOff x="813988" y="2314951"/>
            <a:chExt cx="991952" cy="720416"/>
          </a:xfrm>
        </p:grpSpPr>
        <p:sp>
          <p:nvSpPr>
            <p:cNvPr id="160" name="正方形/長方形 159">
              <a:extLst>
                <a:ext uri="{FF2B5EF4-FFF2-40B4-BE49-F238E27FC236}">
                  <a16:creationId xmlns:a16="http://schemas.microsoft.com/office/drawing/2014/main" id="{F8A6CDB6-559D-434F-A011-ED0A434403DE}"/>
                </a:ext>
              </a:extLst>
            </p:cNvPr>
            <p:cNvSpPr/>
            <p:nvPr/>
          </p:nvSpPr>
          <p:spPr>
            <a:xfrm>
              <a:off x="813988" y="2758167"/>
              <a:ext cx="991952" cy="277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和也</a:t>
              </a:r>
            </a:p>
          </p:txBody>
        </p:sp>
        <p:sp>
          <p:nvSpPr>
            <p:cNvPr id="161" name="正方形/長方形 160">
              <a:extLst>
                <a:ext uri="{FF2B5EF4-FFF2-40B4-BE49-F238E27FC236}">
                  <a16:creationId xmlns:a16="http://schemas.microsoft.com/office/drawing/2014/main" id="{D2D7F0F5-6949-4127-9853-644FCACE3A5C}"/>
                </a:ext>
              </a:extLst>
            </p:cNvPr>
            <p:cNvSpPr/>
            <p:nvPr/>
          </p:nvSpPr>
          <p:spPr>
            <a:xfrm>
              <a:off x="813988" y="2314951"/>
              <a:ext cx="991952" cy="277200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none" rtlCol="0" anchor="ctr"/>
            <a:lstStyle/>
            <a:p>
              <a:pPr algn="ctr"/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(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中田</a:t>
              </a:r>
              <a:r>
                <a:rPr kumimoji="1" lang="en-US" altLang="ja-JP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) </a:t>
              </a:r>
              <a:r>
                <a:rPr kumimoji="1" lang="ja-JP" altLang="en-US" sz="8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恵子</a:t>
              </a:r>
            </a:p>
          </p:txBody>
        </p:sp>
        <p:cxnSp>
          <p:nvCxnSpPr>
            <p:cNvPr id="162" name="直線コネクタ 161">
              <a:extLst>
                <a:ext uri="{FF2B5EF4-FFF2-40B4-BE49-F238E27FC236}">
                  <a16:creationId xmlns:a16="http://schemas.microsoft.com/office/drawing/2014/main" id="{DB45B616-7855-4574-971B-3330B505213B}"/>
                </a:ext>
              </a:extLst>
            </p:cNvPr>
            <p:cNvCxnSpPr>
              <a:cxnSpLocks/>
              <a:stCxn id="160" idx="0"/>
              <a:endCxn id="161" idx="2"/>
            </p:cNvCxnSpPr>
            <p:nvPr/>
          </p:nvCxnSpPr>
          <p:spPr>
            <a:xfrm flipV="1">
              <a:off x="1309964" y="2592151"/>
              <a:ext cx="0" cy="16601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89103009-77A5-473F-91C4-AC9DF0DDB34B}"/>
              </a:ext>
            </a:extLst>
          </p:cNvPr>
          <p:cNvSpPr/>
          <p:nvPr/>
        </p:nvSpPr>
        <p:spPr>
          <a:xfrm>
            <a:off x="8282090" y="4623946"/>
            <a:ext cx="991952" cy="2772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 春奈</a:t>
            </a:r>
          </a:p>
        </p:txBody>
      </p:sp>
      <p:cxnSp>
        <p:nvCxnSpPr>
          <p:cNvPr id="164" name="直線コネクタ 163">
            <a:extLst>
              <a:ext uri="{FF2B5EF4-FFF2-40B4-BE49-F238E27FC236}">
                <a16:creationId xmlns:a16="http://schemas.microsoft.com/office/drawing/2014/main" id="{4DA58030-A067-4E78-B17B-16AC262012B8}"/>
              </a:ext>
            </a:extLst>
          </p:cNvPr>
          <p:cNvCxnSpPr>
            <a:cxnSpLocks/>
          </p:cNvCxnSpPr>
          <p:nvPr/>
        </p:nvCxnSpPr>
        <p:spPr>
          <a:xfrm rot="16200000">
            <a:off x="7591863" y="4067003"/>
            <a:ext cx="3257" cy="138093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正方形/長方形 164">
            <a:extLst>
              <a:ext uri="{FF2B5EF4-FFF2-40B4-BE49-F238E27FC236}">
                <a16:creationId xmlns:a16="http://schemas.microsoft.com/office/drawing/2014/main" id="{C6CFBC8E-652F-4BC9-A1D8-4234B3A72093}"/>
              </a:ext>
            </a:extLst>
          </p:cNvPr>
          <p:cNvSpPr/>
          <p:nvPr/>
        </p:nvSpPr>
        <p:spPr>
          <a:xfrm>
            <a:off x="6418763" y="5354003"/>
            <a:ext cx="991952" cy="2772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 和哲</a:t>
            </a:r>
          </a:p>
        </p:txBody>
      </p:sp>
      <p:cxnSp>
        <p:nvCxnSpPr>
          <p:cNvPr id="166" name="直線コネクタ 165">
            <a:extLst>
              <a:ext uri="{FF2B5EF4-FFF2-40B4-BE49-F238E27FC236}">
                <a16:creationId xmlns:a16="http://schemas.microsoft.com/office/drawing/2014/main" id="{5EAD83B2-ECF1-4D48-A1DE-5B695C23389F}"/>
              </a:ext>
            </a:extLst>
          </p:cNvPr>
          <p:cNvCxnSpPr>
            <a:cxnSpLocks/>
          </p:cNvCxnSpPr>
          <p:nvPr/>
        </p:nvCxnSpPr>
        <p:spPr>
          <a:xfrm flipV="1">
            <a:off x="5036125" y="6189581"/>
            <a:ext cx="1382638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322279C6-0748-45FC-AC31-EC4BE2B22B70}"/>
              </a:ext>
            </a:extLst>
          </p:cNvPr>
          <p:cNvSpPr/>
          <p:nvPr/>
        </p:nvSpPr>
        <p:spPr>
          <a:xfrm>
            <a:off x="6418763" y="6061369"/>
            <a:ext cx="991952" cy="277200"/>
          </a:xfrm>
          <a:prstGeom prst="rect">
            <a:avLst/>
          </a:prstGeom>
          <a:solidFill>
            <a:srgbClr val="FFCCF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8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 清美</a:t>
            </a:r>
          </a:p>
        </p:txBody>
      </p:sp>
    </p:spTree>
    <p:extLst>
      <p:ext uri="{BB962C8B-B14F-4D97-AF65-F5344CB8AC3E}">
        <p14:creationId xmlns:p14="http://schemas.microsoft.com/office/powerpoint/2010/main" val="39106360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53684CF7-D41B-4C3B-A18B-136486C38E16}"/>
              </a:ext>
            </a:extLst>
          </p:cNvPr>
          <p:cNvSpPr/>
          <p:nvPr/>
        </p:nvSpPr>
        <p:spPr>
          <a:xfrm>
            <a:off x="3459194" y="303613"/>
            <a:ext cx="3157266" cy="448568"/>
          </a:xfrm>
          <a:prstGeom prst="rect">
            <a:avLst/>
          </a:prstGeom>
          <a:pattFill prst="shingle">
            <a:fgClr>
              <a:srgbClr val="FFC000"/>
            </a:fgClr>
            <a:bgClr>
              <a:schemeClr val="accent4">
                <a:lumMod val="40000"/>
                <a:lumOff val="60000"/>
              </a:schemeClr>
            </a:bgClr>
          </a:pattFill>
          <a:ln w="63500" cmpd="thickThin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田中家 家系図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FBAF550B-2422-4B58-BD0A-6FEA8F6F2FE3}"/>
              </a:ext>
            </a:extLst>
          </p:cNvPr>
          <p:cNvCxnSpPr/>
          <p:nvPr/>
        </p:nvCxnSpPr>
        <p:spPr>
          <a:xfrm>
            <a:off x="3480902" y="1051560"/>
            <a:ext cx="0" cy="49911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407FF9F6-1808-4E31-8B3B-DA6AAC6CC9C0}"/>
              </a:ext>
            </a:extLst>
          </p:cNvPr>
          <p:cNvCxnSpPr/>
          <p:nvPr/>
        </p:nvCxnSpPr>
        <p:spPr>
          <a:xfrm>
            <a:off x="6582242" y="1051560"/>
            <a:ext cx="0" cy="49911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B74AE94C-74DA-4451-964A-76980118BCD2}"/>
              </a:ext>
            </a:extLst>
          </p:cNvPr>
          <p:cNvGrpSpPr/>
          <p:nvPr/>
        </p:nvGrpSpPr>
        <p:grpSpPr>
          <a:xfrm>
            <a:off x="1111612" y="1938410"/>
            <a:ext cx="7833980" cy="3634254"/>
            <a:chOff x="2660791" y="4405498"/>
            <a:chExt cx="4749924" cy="2203533"/>
          </a:xfrm>
        </p:grpSpPr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9D91F173-7DC5-420C-AB7E-1A15006B7BD1}"/>
                </a:ext>
              </a:extLst>
            </p:cNvPr>
            <p:cNvGrpSpPr/>
            <p:nvPr/>
          </p:nvGrpSpPr>
          <p:grpSpPr>
            <a:xfrm>
              <a:off x="2660791" y="4971841"/>
              <a:ext cx="991952" cy="792899"/>
              <a:chOff x="813988" y="2758167"/>
              <a:chExt cx="991952" cy="792899"/>
            </a:xfrm>
          </p:grpSpPr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5071D1E5-B372-4967-BDAB-AEBCCC4C52B7}"/>
                  </a:ext>
                </a:extLst>
              </p:cNvPr>
              <p:cNvSpPr/>
              <p:nvPr/>
            </p:nvSpPr>
            <p:spPr>
              <a:xfrm>
                <a:off x="813988" y="2758167"/>
                <a:ext cx="991952" cy="2772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kumimoji="1"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田中 和彦</a:t>
                </a:r>
              </a:p>
            </p:txBody>
          </p:sp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92699D42-6EE8-4920-A02F-69339D4BC944}"/>
                  </a:ext>
                </a:extLst>
              </p:cNvPr>
              <p:cNvSpPr/>
              <p:nvPr/>
            </p:nvSpPr>
            <p:spPr>
              <a:xfrm>
                <a:off x="813988" y="3273866"/>
                <a:ext cx="991952" cy="277200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kumimoji="1"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(</a:t>
                </a:r>
                <a:r>
                  <a:rPr kumimoji="1"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斎藤</a:t>
                </a:r>
                <a:r>
                  <a:rPr kumimoji="1"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) </a:t>
                </a:r>
                <a:r>
                  <a:rPr kumimoji="1"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良子</a:t>
                </a:r>
              </a:p>
            </p:txBody>
          </p: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2EB97A47-D32B-4FFA-8A9C-9A20D740178D}"/>
                  </a:ext>
                </a:extLst>
              </p:cNvPr>
              <p:cNvCxnSpPr>
                <a:cxnSpLocks/>
                <a:stCxn id="18" idx="2"/>
                <a:endCxn id="19" idx="0"/>
              </p:cNvCxnSpPr>
              <p:nvPr/>
            </p:nvCxnSpPr>
            <p:spPr>
              <a:xfrm>
                <a:off x="1309964" y="3035367"/>
                <a:ext cx="0" cy="23849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D8A3813A-95F8-4C92-B102-A903869E9462}"/>
                </a:ext>
              </a:extLst>
            </p:cNvPr>
            <p:cNvGrpSpPr/>
            <p:nvPr/>
          </p:nvGrpSpPr>
          <p:grpSpPr>
            <a:xfrm rot="16200000">
              <a:off x="3235022" y="4666393"/>
              <a:ext cx="1234442" cy="1380936"/>
              <a:chOff x="546811" y="936637"/>
              <a:chExt cx="1049170" cy="754275"/>
            </a:xfrm>
          </p:grpSpPr>
          <p:sp>
            <p:nvSpPr>
              <p:cNvPr id="22" name="正方形/長方形 93">
                <a:extLst>
                  <a:ext uri="{FF2B5EF4-FFF2-40B4-BE49-F238E27FC236}">
                    <a16:creationId xmlns:a16="http://schemas.microsoft.com/office/drawing/2014/main" id="{F68509D3-4705-4664-A054-1A227BAB7080}"/>
                  </a:ext>
                </a:extLst>
              </p:cNvPr>
              <p:cNvSpPr/>
              <p:nvPr/>
            </p:nvSpPr>
            <p:spPr>
              <a:xfrm>
                <a:off x="546811" y="1449551"/>
                <a:ext cx="1049170" cy="241361"/>
              </a:xfrm>
              <a:custGeom>
                <a:avLst/>
                <a:gdLst>
                  <a:gd name="connsiteX0" fmla="*/ 0 w 1406106"/>
                  <a:gd name="connsiteY0" fmla="*/ 0 h 370928"/>
                  <a:gd name="connsiteX1" fmla="*/ 1406106 w 1406106"/>
                  <a:gd name="connsiteY1" fmla="*/ 0 h 370928"/>
                  <a:gd name="connsiteX2" fmla="*/ 1406106 w 1406106"/>
                  <a:gd name="connsiteY2" fmla="*/ 370928 h 370928"/>
                  <a:gd name="connsiteX3" fmla="*/ 0 w 1406106"/>
                  <a:gd name="connsiteY3" fmla="*/ 370928 h 370928"/>
                  <a:gd name="connsiteX4" fmla="*/ 0 w 1406106"/>
                  <a:gd name="connsiteY4" fmla="*/ 0 h 370928"/>
                  <a:gd name="connsiteX0" fmla="*/ 0 w 1406106"/>
                  <a:gd name="connsiteY0" fmla="*/ 0 h 379562"/>
                  <a:gd name="connsiteX1" fmla="*/ 1406106 w 1406106"/>
                  <a:gd name="connsiteY1" fmla="*/ 0 h 379562"/>
                  <a:gd name="connsiteX2" fmla="*/ 1406106 w 1406106"/>
                  <a:gd name="connsiteY2" fmla="*/ 370928 h 379562"/>
                  <a:gd name="connsiteX3" fmla="*/ 733246 w 1406106"/>
                  <a:gd name="connsiteY3" fmla="*/ 379562 h 379562"/>
                  <a:gd name="connsiteX4" fmla="*/ 0 w 1406106"/>
                  <a:gd name="connsiteY4" fmla="*/ 370928 h 379562"/>
                  <a:gd name="connsiteX5" fmla="*/ 0 w 1406106"/>
                  <a:gd name="connsiteY5" fmla="*/ 0 h 379562"/>
                  <a:gd name="connsiteX0" fmla="*/ 733246 w 1406106"/>
                  <a:gd name="connsiteY0" fmla="*/ 379562 h 471002"/>
                  <a:gd name="connsiteX1" fmla="*/ 0 w 1406106"/>
                  <a:gd name="connsiteY1" fmla="*/ 370928 h 471002"/>
                  <a:gd name="connsiteX2" fmla="*/ 0 w 1406106"/>
                  <a:gd name="connsiteY2" fmla="*/ 0 h 471002"/>
                  <a:gd name="connsiteX3" fmla="*/ 1406106 w 1406106"/>
                  <a:gd name="connsiteY3" fmla="*/ 0 h 471002"/>
                  <a:gd name="connsiteX4" fmla="*/ 1406106 w 1406106"/>
                  <a:gd name="connsiteY4" fmla="*/ 370928 h 471002"/>
                  <a:gd name="connsiteX5" fmla="*/ 824686 w 1406106"/>
                  <a:gd name="connsiteY5" fmla="*/ 471002 h 471002"/>
                  <a:gd name="connsiteX0" fmla="*/ 733246 w 1406106"/>
                  <a:gd name="connsiteY0" fmla="*/ 379562 h 379562"/>
                  <a:gd name="connsiteX1" fmla="*/ 0 w 1406106"/>
                  <a:gd name="connsiteY1" fmla="*/ 370928 h 379562"/>
                  <a:gd name="connsiteX2" fmla="*/ 0 w 1406106"/>
                  <a:gd name="connsiteY2" fmla="*/ 0 h 379562"/>
                  <a:gd name="connsiteX3" fmla="*/ 1406106 w 1406106"/>
                  <a:gd name="connsiteY3" fmla="*/ 0 h 379562"/>
                  <a:gd name="connsiteX4" fmla="*/ 1406106 w 1406106"/>
                  <a:gd name="connsiteY4" fmla="*/ 370928 h 379562"/>
                  <a:gd name="connsiteX0" fmla="*/ 0 w 1406106"/>
                  <a:gd name="connsiteY0" fmla="*/ 370928 h 370928"/>
                  <a:gd name="connsiteX1" fmla="*/ 0 w 1406106"/>
                  <a:gd name="connsiteY1" fmla="*/ 0 h 370928"/>
                  <a:gd name="connsiteX2" fmla="*/ 1406106 w 1406106"/>
                  <a:gd name="connsiteY2" fmla="*/ 0 h 370928"/>
                  <a:gd name="connsiteX3" fmla="*/ 1406106 w 1406106"/>
                  <a:gd name="connsiteY3" fmla="*/ 370928 h 370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06106" h="370928">
                    <a:moveTo>
                      <a:pt x="0" y="370928"/>
                    </a:moveTo>
                    <a:lnTo>
                      <a:pt x="0" y="0"/>
                    </a:lnTo>
                    <a:lnTo>
                      <a:pt x="1406106" y="0"/>
                    </a:lnTo>
                    <a:lnTo>
                      <a:pt x="1406106" y="370928"/>
                    </a:lnTo>
                  </a:path>
                </a:pathLst>
              </a:cu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none" rtlCol="0" anchor="ctr"/>
              <a:lstStyle/>
              <a:p>
                <a:pPr algn="ctr"/>
                <a:endParaRPr kumimoji="1" lang="ja-JP" altLang="en-US" sz="12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8D911635-209E-4E55-AE43-A1FC3E19B803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814500" y="1192656"/>
                <a:ext cx="512915" cy="87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D3521025-8D3A-42B5-927C-63CE1F8571EB}"/>
                </a:ext>
              </a:extLst>
            </p:cNvPr>
            <p:cNvGrpSpPr/>
            <p:nvPr/>
          </p:nvGrpSpPr>
          <p:grpSpPr>
            <a:xfrm>
              <a:off x="4533606" y="4605331"/>
              <a:ext cx="991952" cy="792899"/>
              <a:chOff x="813988" y="2758167"/>
              <a:chExt cx="991952" cy="792899"/>
            </a:xfrm>
          </p:grpSpPr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B2A7C212-CBC0-471F-90E8-0FE533E05F2D}"/>
                  </a:ext>
                </a:extLst>
              </p:cNvPr>
              <p:cNvSpPr/>
              <p:nvPr/>
            </p:nvSpPr>
            <p:spPr>
              <a:xfrm>
                <a:off x="813988" y="2758167"/>
                <a:ext cx="991952" cy="2772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kumimoji="1"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田中 博一</a:t>
                </a:r>
              </a:p>
            </p:txBody>
          </p: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12009076-03B0-44E7-AE1D-C867296BDBB5}"/>
                  </a:ext>
                </a:extLst>
              </p:cNvPr>
              <p:cNvSpPr/>
              <p:nvPr/>
            </p:nvSpPr>
            <p:spPr>
              <a:xfrm>
                <a:off x="813988" y="3273866"/>
                <a:ext cx="991952" cy="277200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kumimoji="1"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(</a:t>
                </a:r>
                <a:r>
                  <a:rPr kumimoji="1"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太田</a:t>
                </a:r>
                <a:r>
                  <a:rPr kumimoji="1"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) </a:t>
                </a:r>
                <a:r>
                  <a:rPr kumimoji="1"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春香</a:t>
                </a:r>
              </a:p>
            </p:txBody>
          </p: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1E6FBDB1-6782-4EC2-95DE-EBC50C926220}"/>
                  </a:ext>
                </a:extLst>
              </p:cNvPr>
              <p:cNvCxnSpPr>
                <a:cxnSpLocks/>
                <a:stCxn id="25" idx="2"/>
                <a:endCxn id="26" idx="0"/>
              </p:cNvCxnSpPr>
              <p:nvPr/>
            </p:nvCxnSpPr>
            <p:spPr>
              <a:xfrm>
                <a:off x="1309964" y="3035367"/>
                <a:ext cx="0" cy="23849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84AA9856-3A89-4698-A422-5C7C146A82FC}"/>
                </a:ext>
              </a:extLst>
            </p:cNvPr>
            <p:cNvGrpSpPr/>
            <p:nvPr/>
          </p:nvGrpSpPr>
          <p:grpSpPr>
            <a:xfrm>
              <a:off x="4533606" y="5816132"/>
              <a:ext cx="991952" cy="792899"/>
              <a:chOff x="813988" y="2758167"/>
              <a:chExt cx="991952" cy="792899"/>
            </a:xfrm>
          </p:grpSpPr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317F4230-B0B5-404C-BD86-5DA177C828F5}"/>
                  </a:ext>
                </a:extLst>
              </p:cNvPr>
              <p:cNvSpPr/>
              <p:nvPr/>
            </p:nvSpPr>
            <p:spPr>
              <a:xfrm>
                <a:off x="813988" y="2758167"/>
                <a:ext cx="991952" cy="2772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kumimoji="1"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田中 義彦</a:t>
                </a:r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D2076525-7BC0-497D-A58B-2D5C0CA4F23A}"/>
                  </a:ext>
                </a:extLst>
              </p:cNvPr>
              <p:cNvSpPr/>
              <p:nvPr/>
            </p:nvSpPr>
            <p:spPr>
              <a:xfrm>
                <a:off x="813988" y="3273866"/>
                <a:ext cx="991952" cy="277200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kumimoji="1"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(</a:t>
                </a:r>
                <a:r>
                  <a:rPr kumimoji="1"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岡田</a:t>
                </a:r>
                <a:r>
                  <a:rPr kumimoji="1"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) </a:t>
                </a:r>
                <a:r>
                  <a:rPr kumimoji="1"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翔子</a:t>
                </a:r>
              </a:p>
            </p:txBody>
          </p:sp>
          <p:cxnSp>
            <p:nvCxnSpPr>
              <p:cNvPr id="31" name="直線コネクタ 30">
                <a:extLst>
                  <a:ext uri="{FF2B5EF4-FFF2-40B4-BE49-F238E27FC236}">
                    <a16:creationId xmlns:a16="http://schemas.microsoft.com/office/drawing/2014/main" id="{AC9D6D55-1E86-4E3A-B377-A61568B6DE47}"/>
                  </a:ext>
                </a:extLst>
              </p:cNvPr>
              <p:cNvCxnSpPr>
                <a:cxnSpLocks/>
                <a:stCxn id="29" idx="2"/>
                <a:endCxn id="30" idx="0"/>
              </p:cNvCxnSpPr>
              <p:nvPr/>
            </p:nvCxnSpPr>
            <p:spPr>
              <a:xfrm>
                <a:off x="1309964" y="3035367"/>
                <a:ext cx="0" cy="23849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正方形/長方形 93">
              <a:extLst>
                <a:ext uri="{FF2B5EF4-FFF2-40B4-BE49-F238E27FC236}">
                  <a16:creationId xmlns:a16="http://schemas.microsoft.com/office/drawing/2014/main" id="{5A5691AC-B336-4638-9D89-567F14911294}"/>
                </a:ext>
              </a:extLst>
            </p:cNvPr>
            <p:cNvSpPr/>
            <p:nvPr/>
          </p:nvSpPr>
          <p:spPr>
            <a:xfrm rot="16200000">
              <a:off x="5709391" y="4786149"/>
              <a:ext cx="976868" cy="441887"/>
            </a:xfrm>
            <a:custGeom>
              <a:avLst/>
              <a:gdLst>
                <a:gd name="connsiteX0" fmla="*/ 0 w 1406106"/>
                <a:gd name="connsiteY0" fmla="*/ 0 h 370928"/>
                <a:gd name="connsiteX1" fmla="*/ 1406106 w 1406106"/>
                <a:gd name="connsiteY1" fmla="*/ 0 h 370928"/>
                <a:gd name="connsiteX2" fmla="*/ 1406106 w 1406106"/>
                <a:gd name="connsiteY2" fmla="*/ 370928 h 370928"/>
                <a:gd name="connsiteX3" fmla="*/ 0 w 1406106"/>
                <a:gd name="connsiteY3" fmla="*/ 370928 h 370928"/>
                <a:gd name="connsiteX4" fmla="*/ 0 w 1406106"/>
                <a:gd name="connsiteY4" fmla="*/ 0 h 370928"/>
                <a:gd name="connsiteX0" fmla="*/ 0 w 1406106"/>
                <a:gd name="connsiteY0" fmla="*/ 0 h 379562"/>
                <a:gd name="connsiteX1" fmla="*/ 1406106 w 1406106"/>
                <a:gd name="connsiteY1" fmla="*/ 0 h 379562"/>
                <a:gd name="connsiteX2" fmla="*/ 1406106 w 1406106"/>
                <a:gd name="connsiteY2" fmla="*/ 370928 h 379562"/>
                <a:gd name="connsiteX3" fmla="*/ 733246 w 1406106"/>
                <a:gd name="connsiteY3" fmla="*/ 379562 h 379562"/>
                <a:gd name="connsiteX4" fmla="*/ 0 w 1406106"/>
                <a:gd name="connsiteY4" fmla="*/ 370928 h 379562"/>
                <a:gd name="connsiteX5" fmla="*/ 0 w 1406106"/>
                <a:gd name="connsiteY5" fmla="*/ 0 h 379562"/>
                <a:gd name="connsiteX0" fmla="*/ 733246 w 1406106"/>
                <a:gd name="connsiteY0" fmla="*/ 379562 h 471002"/>
                <a:gd name="connsiteX1" fmla="*/ 0 w 1406106"/>
                <a:gd name="connsiteY1" fmla="*/ 370928 h 471002"/>
                <a:gd name="connsiteX2" fmla="*/ 0 w 1406106"/>
                <a:gd name="connsiteY2" fmla="*/ 0 h 471002"/>
                <a:gd name="connsiteX3" fmla="*/ 1406106 w 1406106"/>
                <a:gd name="connsiteY3" fmla="*/ 0 h 471002"/>
                <a:gd name="connsiteX4" fmla="*/ 1406106 w 1406106"/>
                <a:gd name="connsiteY4" fmla="*/ 370928 h 471002"/>
                <a:gd name="connsiteX5" fmla="*/ 824686 w 1406106"/>
                <a:gd name="connsiteY5" fmla="*/ 471002 h 471002"/>
                <a:gd name="connsiteX0" fmla="*/ 733246 w 1406106"/>
                <a:gd name="connsiteY0" fmla="*/ 379562 h 379562"/>
                <a:gd name="connsiteX1" fmla="*/ 0 w 1406106"/>
                <a:gd name="connsiteY1" fmla="*/ 370928 h 379562"/>
                <a:gd name="connsiteX2" fmla="*/ 0 w 1406106"/>
                <a:gd name="connsiteY2" fmla="*/ 0 h 379562"/>
                <a:gd name="connsiteX3" fmla="*/ 1406106 w 1406106"/>
                <a:gd name="connsiteY3" fmla="*/ 0 h 379562"/>
                <a:gd name="connsiteX4" fmla="*/ 1406106 w 1406106"/>
                <a:gd name="connsiteY4" fmla="*/ 370928 h 379562"/>
                <a:gd name="connsiteX0" fmla="*/ 0 w 1406106"/>
                <a:gd name="connsiteY0" fmla="*/ 370928 h 370928"/>
                <a:gd name="connsiteX1" fmla="*/ 0 w 1406106"/>
                <a:gd name="connsiteY1" fmla="*/ 0 h 370928"/>
                <a:gd name="connsiteX2" fmla="*/ 1406106 w 1406106"/>
                <a:gd name="connsiteY2" fmla="*/ 0 h 370928"/>
                <a:gd name="connsiteX3" fmla="*/ 1406106 w 1406106"/>
                <a:gd name="connsiteY3" fmla="*/ 370928 h 370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06106" h="370928">
                  <a:moveTo>
                    <a:pt x="0" y="370928"/>
                  </a:moveTo>
                  <a:lnTo>
                    <a:pt x="0" y="0"/>
                  </a:lnTo>
                  <a:lnTo>
                    <a:pt x="1406106" y="0"/>
                  </a:lnTo>
                  <a:lnTo>
                    <a:pt x="1406106" y="370928"/>
                  </a:ln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 anchor="ctr"/>
            <a:lstStyle/>
            <a:p>
              <a:pPr algn="ctr"/>
              <a:endParaRPr kumimoji="1" lang="ja-JP" altLang="en-US" sz="120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33" name="直線コネクタ 32">
              <a:extLst>
                <a:ext uri="{FF2B5EF4-FFF2-40B4-BE49-F238E27FC236}">
                  <a16:creationId xmlns:a16="http://schemas.microsoft.com/office/drawing/2014/main" id="{9E6FBEE6-2B35-4CE7-A903-E619690432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36125" y="4981882"/>
              <a:ext cx="940754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2F617E57-CF89-4BA2-BB47-03FDCCF9C3FF}"/>
                </a:ext>
              </a:extLst>
            </p:cNvPr>
            <p:cNvGrpSpPr/>
            <p:nvPr/>
          </p:nvGrpSpPr>
          <p:grpSpPr>
            <a:xfrm>
              <a:off x="6405160" y="4405498"/>
              <a:ext cx="991952" cy="720416"/>
              <a:chOff x="813988" y="2314951"/>
              <a:chExt cx="991952" cy="720416"/>
            </a:xfrm>
          </p:grpSpPr>
          <p:sp>
            <p:nvSpPr>
              <p:cNvPr id="35" name="正方形/長方形 34">
                <a:extLst>
                  <a:ext uri="{FF2B5EF4-FFF2-40B4-BE49-F238E27FC236}">
                    <a16:creationId xmlns:a16="http://schemas.microsoft.com/office/drawing/2014/main" id="{CB042335-FF53-43F3-A5AC-27746A9C3222}"/>
                  </a:ext>
                </a:extLst>
              </p:cNvPr>
              <p:cNvSpPr/>
              <p:nvPr/>
            </p:nvSpPr>
            <p:spPr>
              <a:xfrm>
                <a:off x="813988" y="2758167"/>
                <a:ext cx="991952" cy="277200"/>
              </a:xfrm>
              <a:prstGeom prst="rect">
                <a:avLst/>
              </a:prstGeom>
              <a:solidFill>
                <a:schemeClr val="accent5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kumimoji="1"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田中 和也</a:t>
                </a:r>
              </a:p>
            </p:txBody>
          </p:sp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33A9CDF7-88F9-4C35-84BD-86124CBBEFA3}"/>
                  </a:ext>
                </a:extLst>
              </p:cNvPr>
              <p:cNvSpPr/>
              <p:nvPr/>
            </p:nvSpPr>
            <p:spPr>
              <a:xfrm>
                <a:off x="813988" y="2314951"/>
                <a:ext cx="991952" cy="277200"/>
              </a:xfrm>
              <a:prstGeom prst="rect">
                <a:avLst/>
              </a:prstGeom>
              <a:solidFill>
                <a:srgbClr val="FFCCFF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wrap="none" rtlCol="0" anchor="ctr"/>
              <a:lstStyle/>
              <a:p>
                <a:pPr algn="ctr"/>
                <a:r>
                  <a:rPr kumimoji="1"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(</a:t>
                </a:r>
                <a:r>
                  <a:rPr kumimoji="1"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中田</a:t>
                </a:r>
                <a:r>
                  <a:rPr kumimoji="1" lang="en-US" altLang="ja-JP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) </a:t>
                </a:r>
                <a:r>
                  <a:rPr kumimoji="1" lang="ja-JP" altLang="en-US" sz="1200" dirty="0">
                    <a:solidFill>
                      <a:schemeClr val="tx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恵子</a:t>
                </a:r>
              </a:p>
            </p:txBody>
          </p:sp>
          <p:cxnSp>
            <p:nvCxnSpPr>
              <p:cNvPr id="37" name="直線コネクタ 36">
                <a:extLst>
                  <a:ext uri="{FF2B5EF4-FFF2-40B4-BE49-F238E27FC236}">
                    <a16:creationId xmlns:a16="http://schemas.microsoft.com/office/drawing/2014/main" id="{91D230DE-3820-49E9-A515-93ACC991D3F0}"/>
                  </a:ext>
                </a:extLst>
              </p:cNvPr>
              <p:cNvCxnSpPr>
                <a:cxnSpLocks/>
                <a:stCxn id="35" idx="0"/>
                <a:endCxn id="36" idx="2"/>
              </p:cNvCxnSpPr>
              <p:nvPr/>
            </p:nvCxnSpPr>
            <p:spPr>
              <a:xfrm flipV="1">
                <a:off x="1309964" y="2592151"/>
                <a:ext cx="0" cy="166016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ABEF0ED6-03CB-403B-A0E9-32460042E757}"/>
                </a:ext>
              </a:extLst>
            </p:cNvPr>
            <p:cNvSpPr/>
            <p:nvPr/>
          </p:nvSpPr>
          <p:spPr>
            <a:xfrm>
              <a:off x="6418763" y="5354003"/>
              <a:ext cx="991952" cy="2772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和哲</a:t>
              </a:r>
            </a:p>
          </p:txBody>
        </p:sp>
        <p:cxnSp>
          <p:nvCxnSpPr>
            <p:cNvPr id="39" name="直線コネクタ 38">
              <a:extLst>
                <a:ext uri="{FF2B5EF4-FFF2-40B4-BE49-F238E27FC236}">
                  <a16:creationId xmlns:a16="http://schemas.microsoft.com/office/drawing/2014/main" id="{3EDB69B7-FCD9-49A9-9766-360CB6464F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36125" y="6189581"/>
              <a:ext cx="1382638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90EA1D5F-9F6C-4042-A4F5-8DF589FE629A}"/>
                </a:ext>
              </a:extLst>
            </p:cNvPr>
            <p:cNvSpPr/>
            <p:nvPr/>
          </p:nvSpPr>
          <p:spPr>
            <a:xfrm>
              <a:off x="6418763" y="6061369"/>
              <a:ext cx="991952" cy="277200"/>
            </a:xfrm>
            <a:prstGeom prst="rect">
              <a:avLst/>
            </a:prstGeom>
            <a:solidFill>
              <a:srgbClr val="FFCCFF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ja-JP" altLang="en-US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田中 清美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9131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4924</TotalTime>
  <Words>248</Words>
  <Application>Microsoft Office PowerPoint</Application>
  <PresentationFormat>A4 210 x 297 mm</PresentationFormat>
  <Paragraphs>88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pptxc20_家系図サンプルテンプレート</dc:title>
  <dc:subject>pptxc20_家系図サンプルテンプレート</dc:subject>
  <dc:creator>でじけろお</dc:creator>
  <cp:revision>1</cp:revision>
  <dcterms:created xsi:type="dcterms:W3CDTF">2018-05-20T00:31:01Z</dcterms:created>
  <dcterms:modified xsi:type="dcterms:W3CDTF">2019-10-27T16:28:14Z</dcterms:modified>
  <cp:version>1</cp:version>
</cp:coreProperties>
</file>